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20"/>
  </p:notesMasterIdLst>
  <p:handoutMasterIdLst>
    <p:handoutMasterId r:id="rId21"/>
  </p:handoutMasterIdLst>
  <p:sldIdLst>
    <p:sldId id="264" r:id="rId5"/>
    <p:sldId id="343" r:id="rId6"/>
    <p:sldId id="348" r:id="rId7"/>
    <p:sldId id="364" r:id="rId8"/>
    <p:sldId id="373" r:id="rId9"/>
    <p:sldId id="366" r:id="rId10"/>
    <p:sldId id="345" r:id="rId11"/>
    <p:sldId id="367" r:id="rId12"/>
    <p:sldId id="369" r:id="rId13"/>
    <p:sldId id="363" r:id="rId14"/>
    <p:sldId id="370" r:id="rId15"/>
    <p:sldId id="371" r:id="rId16"/>
    <p:sldId id="372" r:id="rId17"/>
    <p:sldId id="365" r:id="rId18"/>
    <p:sldId id="281" r:id="rId19"/>
  </p:sldIdLst>
  <p:sldSz cx="9144000" cy="6858000" type="screen4x3"/>
  <p:notesSz cx="6858000" cy="9144000"/>
  <p:defaultTextStyle>
    <a:defPPr rtl="0">
      <a:defRPr lang="ru-RU"/>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 xmlns:p15="http://schemas.microsoft.com/office/powerpoint/2012/main">
        <p15:guide id="9" pos="2880" userDrawn="1">
          <p15:clr>
            <a:srgbClr val="A4A3A4"/>
          </p15:clr>
        </p15:guide>
        <p15:guide id="10" orient="horz" pos="2523"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4993" autoAdjust="0"/>
    <p:restoredTop sz="94660" autoAdjust="0"/>
  </p:normalViewPr>
  <p:slideViewPr>
    <p:cSldViewPr showGuides="1">
      <p:cViewPr varScale="1">
        <p:scale>
          <a:sx n="85" d="100"/>
          <a:sy n="85" d="100"/>
        </p:scale>
        <p:origin x="-828" y="-90"/>
      </p:cViewPr>
      <p:guideLst>
        <p:guide orient="horz" pos="2523"/>
        <p:guide pos="2880"/>
      </p:guideLst>
    </p:cSldViewPr>
  </p:slideViewPr>
  <p:outlineViewPr>
    <p:cViewPr>
      <p:scale>
        <a:sx n="33" d="100"/>
        <a:sy n="33" d="100"/>
      </p:scale>
      <p:origin x="0" y="36864"/>
    </p:cViewPr>
  </p:outlineViewPr>
  <p:notesTextViewPr>
    <p:cViewPr>
      <p:scale>
        <a:sx n="1" d="1"/>
        <a:sy n="1" d="1"/>
      </p:scale>
      <p:origin x="0" y="0"/>
    </p:cViewPr>
  </p:notesTextViewPr>
  <p:notesViewPr>
    <p:cSldViewPr>
      <p:cViewPr varScale="1">
        <p:scale>
          <a:sx n="90" d="100"/>
          <a:sy n="90" d="100"/>
        </p:scale>
        <p:origin x="377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ru-RU" dirty="0">
              <a:solidFill>
                <a:schemeClr val="tx2"/>
              </a:solidFill>
            </a:endParaRPr>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8484CA07-C5E7-423F-8A89-CDEFB98BBBBD}" type="datetime1">
              <a:rPr lang="ru-RU" smtClean="0">
                <a:solidFill>
                  <a:schemeClr val="tx2"/>
                </a:solidFill>
              </a:rPr>
              <a:pPr algn="r" rtl="0"/>
              <a:t>12.12.2017</a:t>
            </a:fld>
            <a:endParaRPr lang="ru-RU" dirty="0">
              <a:solidFill>
                <a:schemeClr val="tx2"/>
              </a:solidFill>
            </a:endParaRPr>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ru-RU" dirty="0">
              <a:solidFill>
                <a:schemeClr val="tx2"/>
              </a:solidFill>
            </a:endParaRPr>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ru-RU" smtClean="0">
                <a:solidFill>
                  <a:schemeClr val="tx2"/>
                </a:solidFill>
              </a:rPr>
              <a:pPr algn="r" rtl="0"/>
              <a:t>‹#›</a:t>
            </a:fld>
            <a:endParaRPr lang="ru-RU" dirty="0">
              <a:solidFill>
                <a:schemeClr val="tx2"/>
              </a:solidFill>
            </a:endParaRPr>
          </a:p>
        </p:txBody>
      </p:sp>
    </p:spTree>
    <p:extLst>
      <p:ext uri="{BB962C8B-B14F-4D97-AF65-F5344CB8AC3E}">
        <p14:creationId xmlns=""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398E138F-070A-4ABE-8680-EE3B75046655}" type="datetime1">
              <a:rPr lang="ru-RU" smtClean="0"/>
              <a:pPr/>
              <a:t>12.12.2017</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rtl="0"/>
            <a:endParaRPr lang="ru-RU" dirty="0"/>
          </a:p>
        </p:txBody>
      </p:sp>
      <p:sp>
        <p:nvSpPr>
          <p:cNvPr id="5" name="Заполнитель заме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6" name="Заполнитель нижне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ru-RU" smtClean="0"/>
              <a:pPr/>
              <a:t>‹#›</a:t>
            </a:fld>
            <a:endParaRPr lang="ru-RU" dirty="0"/>
          </a:p>
        </p:txBody>
      </p:sp>
    </p:spTree>
    <p:extLst>
      <p:ext uri="{BB962C8B-B14F-4D97-AF65-F5344CB8AC3E}">
        <p14:creationId xmlns=""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05200" y="1498604"/>
            <a:ext cx="5257800" cy="3298825"/>
          </a:xfrm>
        </p:spPr>
        <p:txBody>
          <a:bodyPr rtlCol="0">
            <a:normAutofit/>
          </a:bodyPr>
          <a:lstStyle>
            <a:lvl1pPr algn="l" rtl="0">
              <a:lnSpc>
                <a:spcPct val="90000"/>
              </a:lnSpc>
              <a:defRPr sz="4051" cap="none" baseline="0"/>
            </a:lvl1pPr>
          </a:lstStyle>
          <a:p>
            <a:pPr rtl="0"/>
            <a:r>
              <a:rPr lang="ru-RU" smtClean="0"/>
              <a:t>Образец заголовка</a:t>
            </a:r>
            <a:endParaRPr lang="ru-RU" dirty="0"/>
          </a:p>
        </p:txBody>
      </p:sp>
      <p:sp>
        <p:nvSpPr>
          <p:cNvPr id="3" name="Подзаголовок 2"/>
          <p:cNvSpPr>
            <a:spLocks noGrp="1"/>
          </p:cNvSpPr>
          <p:nvPr>
            <p:ph type="subTitle" idx="1"/>
          </p:nvPr>
        </p:nvSpPr>
        <p:spPr>
          <a:xfrm>
            <a:off x="3505200" y="4927600"/>
            <a:ext cx="5257800" cy="1244600"/>
          </a:xfrm>
        </p:spPr>
        <p:txBody>
          <a:bodyPr rtlCol="0">
            <a:normAutofit/>
          </a:bodyPr>
          <a:lstStyle>
            <a:lvl1pPr marL="0" indent="0" algn="l" rtl="0">
              <a:spcBef>
                <a:spcPts val="0"/>
              </a:spcBef>
              <a:buNone/>
              <a:defRPr sz="2101" b="0">
                <a:solidFill>
                  <a:schemeClr val="tx1"/>
                </a:solidFill>
              </a:defRPr>
            </a:lvl1pPr>
            <a:lvl2pPr marL="457242" indent="0" algn="ctr" rtl="0">
              <a:buNone/>
              <a:defRPr>
                <a:solidFill>
                  <a:schemeClr val="tx1">
                    <a:tint val="75000"/>
                  </a:schemeClr>
                </a:solidFill>
              </a:defRPr>
            </a:lvl2pPr>
            <a:lvl3pPr marL="914484" indent="0" algn="ctr" rtl="0">
              <a:buNone/>
              <a:defRPr>
                <a:solidFill>
                  <a:schemeClr val="tx1">
                    <a:tint val="75000"/>
                  </a:schemeClr>
                </a:solidFill>
              </a:defRPr>
            </a:lvl3pPr>
            <a:lvl4pPr marL="1371726" indent="0" algn="ctr" rtl="0">
              <a:buNone/>
              <a:defRPr>
                <a:solidFill>
                  <a:schemeClr val="tx1">
                    <a:tint val="75000"/>
                  </a:schemeClr>
                </a:solidFill>
              </a:defRPr>
            </a:lvl4pPr>
            <a:lvl5pPr marL="1828967" indent="0" algn="ctr" rtl="0">
              <a:buNone/>
              <a:defRPr>
                <a:solidFill>
                  <a:schemeClr val="tx1">
                    <a:tint val="75000"/>
                  </a:schemeClr>
                </a:solidFill>
              </a:defRPr>
            </a:lvl5pPr>
            <a:lvl6pPr marL="2286210" indent="0" algn="ctr" rtl="0">
              <a:buNone/>
              <a:defRPr>
                <a:solidFill>
                  <a:schemeClr val="tx1">
                    <a:tint val="75000"/>
                  </a:schemeClr>
                </a:solidFill>
              </a:defRPr>
            </a:lvl6pPr>
            <a:lvl7pPr marL="2743451" indent="0" algn="ctr" rtl="0">
              <a:buNone/>
              <a:defRPr>
                <a:solidFill>
                  <a:schemeClr val="tx1">
                    <a:tint val="75000"/>
                  </a:schemeClr>
                </a:solidFill>
              </a:defRPr>
            </a:lvl7pPr>
            <a:lvl8pPr marL="3200693" indent="0" algn="ctr" rtl="0">
              <a:buNone/>
              <a:defRPr>
                <a:solidFill>
                  <a:schemeClr val="tx1">
                    <a:tint val="75000"/>
                  </a:schemeClr>
                </a:solidFill>
              </a:defRPr>
            </a:lvl8pPr>
            <a:lvl9pPr marL="3657935" indent="0" algn="ctr" rtl="0">
              <a:buNone/>
              <a:defRPr>
                <a:solidFill>
                  <a:schemeClr val="tx1">
                    <a:tint val="75000"/>
                  </a:schemeClr>
                </a:solidFill>
              </a:defRPr>
            </a:lvl9pPr>
          </a:lstStyle>
          <a:p>
            <a:pPr rtl="0"/>
            <a:r>
              <a:rPr lang="ru-RU" smtClean="0"/>
              <a:t>Образец подзаголовка</a:t>
            </a:r>
            <a:endParaRPr lang="ru-RU" dirty="0"/>
          </a:p>
        </p:txBody>
      </p:sp>
    </p:spTree>
    <p:extLst>
      <p:ext uri="{BB962C8B-B14F-4D97-AF65-F5344CB8AC3E}">
        <p14:creationId xmlns=""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Дата 3"/>
          <p:cNvSpPr>
            <a:spLocks noGrp="1"/>
          </p:cNvSpPr>
          <p:nvPr>
            <p:ph type="dt" sz="half" idx="10"/>
          </p:nvPr>
        </p:nvSpPr>
        <p:spPr/>
        <p:txBody>
          <a:bodyPr rtlCol="0"/>
          <a:lstStyle>
            <a:lvl1pPr>
              <a:defRPr/>
            </a:lvl1pPr>
          </a:lstStyle>
          <a:p>
            <a:fld id="{B5A54A38-064E-4FD3-ADDA-813D070CCDEC}" type="datetime1">
              <a:rPr lang="ru-RU" smtClean="0"/>
              <a:pPr/>
              <a:t>12.12.2017</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591C5AD9-787D-40FA-8A4D-16A055B9AF81}" type="slidenum">
              <a:rPr lang="ru-RU" smtClean="0"/>
              <a:pPr rtl="0"/>
              <a:t>‹#›</a:t>
            </a:fld>
            <a:endParaRPr lang="ru-RU" dirty="0"/>
          </a:p>
        </p:txBody>
      </p:sp>
    </p:spTree>
    <p:extLst>
      <p:ext uri="{BB962C8B-B14F-4D97-AF65-F5344CB8AC3E}">
        <p14:creationId xmlns="" xmlns:p14="http://schemas.microsoft.com/office/powerpoint/2010/main" val="101043471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391400" y="274641"/>
            <a:ext cx="1066800" cy="5897561"/>
          </a:xfrm>
        </p:spPr>
        <p:txBody>
          <a:bodyPr vert="eaVert" rtlCol="0"/>
          <a:lstStyle/>
          <a:p>
            <a:pPr rtl="0"/>
            <a:r>
              <a:rPr lang="ru-RU" smtClean="0"/>
              <a:t>Образец заголовка</a:t>
            </a:r>
            <a:endParaRPr lang="ru-RU" dirty="0"/>
          </a:p>
        </p:txBody>
      </p:sp>
      <p:sp>
        <p:nvSpPr>
          <p:cNvPr id="3" name="Вертикальный текст 2"/>
          <p:cNvSpPr>
            <a:spLocks noGrp="1"/>
          </p:cNvSpPr>
          <p:nvPr>
            <p:ph type="body" orient="vert" idx="1"/>
          </p:nvPr>
        </p:nvSpPr>
        <p:spPr>
          <a:xfrm>
            <a:off x="838200" y="274641"/>
            <a:ext cx="6400800" cy="5897561"/>
          </a:xfrm>
        </p:spPr>
        <p:txBody>
          <a:bodyPr vert="eaVert"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Дата 3"/>
          <p:cNvSpPr>
            <a:spLocks noGrp="1"/>
          </p:cNvSpPr>
          <p:nvPr>
            <p:ph type="dt" sz="half" idx="10"/>
          </p:nvPr>
        </p:nvSpPr>
        <p:spPr/>
        <p:txBody>
          <a:bodyPr rtlCol="0"/>
          <a:lstStyle>
            <a:lvl1pPr>
              <a:defRPr/>
            </a:lvl1pPr>
          </a:lstStyle>
          <a:p>
            <a:fld id="{0E96D35B-A72A-47CE-BC7F-8E47A98042F7}" type="datetime1">
              <a:rPr lang="ru-RU" smtClean="0"/>
              <a:pPr/>
              <a:t>12.12.2017</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591C5AD9-787D-40FA-8A4D-16A055B9AF81}" type="slidenum">
              <a:rPr lang="ru-RU" smtClean="0"/>
              <a:pPr rtl="0"/>
              <a:t>‹#›</a:t>
            </a:fld>
            <a:endParaRPr lang="ru-RU" dirty="0"/>
          </a:p>
        </p:txBody>
      </p:sp>
    </p:spTree>
    <p:extLst>
      <p:ext uri="{BB962C8B-B14F-4D97-AF65-F5344CB8AC3E}">
        <p14:creationId xmlns="" xmlns:p14="http://schemas.microsoft.com/office/powerpoint/2010/main" val="36507153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smtClean="0"/>
              <a:t>Образец заголовка</a:t>
            </a:r>
            <a:endParaRPr lang="ru-RU" dirty="0"/>
          </a:p>
        </p:txBody>
      </p:sp>
      <p:sp>
        <p:nvSpPr>
          <p:cNvPr id="3" name="Объект 2"/>
          <p:cNvSpPr>
            <a:spLocks noGrp="1"/>
          </p:cNvSpPr>
          <p:nvPr>
            <p:ph idx="1"/>
          </p:nvPr>
        </p:nvSpPr>
        <p:spPr/>
        <p:txBody>
          <a:bodyPr rtlCol="0"/>
          <a:lstStyle>
            <a:lvl5pPr algn="l" rtl="0">
              <a:defRPr/>
            </a:lvl5pPr>
            <a:lvl6pPr algn="l" rtl="0">
              <a:defRPr/>
            </a:lvl6pPr>
            <a:lvl7pPr algn="l" rtl="0">
              <a:defRPr baseline="0"/>
            </a:lvl7pPr>
            <a:lvl8pPr algn="l" rtl="0">
              <a:defRPr baseline="0"/>
            </a:lvl8pPr>
            <a:lvl9pPr algn="l" rtl="0">
              <a:defRPr baseline="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Дата 3"/>
          <p:cNvSpPr>
            <a:spLocks noGrp="1"/>
          </p:cNvSpPr>
          <p:nvPr>
            <p:ph type="dt" sz="half" idx="10"/>
          </p:nvPr>
        </p:nvSpPr>
        <p:spPr/>
        <p:txBody>
          <a:bodyPr rtlCol="0"/>
          <a:lstStyle>
            <a:lvl1pPr>
              <a:defRPr/>
            </a:lvl1pPr>
          </a:lstStyle>
          <a:p>
            <a:fld id="{06F05FC7-2B8E-409D-848C-109CED0920CB}" type="datetime1">
              <a:rPr lang="ru-RU" smtClean="0"/>
              <a:pPr/>
              <a:t>12.12.2017</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DA60BA0E-20D0-4E7C-B286-26C960A6788F}" type="slidenum">
              <a:rPr lang="ru-RU" smtClean="0"/>
              <a:pPr rtl="0"/>
              <a:t>‹#›</a:t>
            </a:fld>
            <a:endParaRPr lang="ru-RU" dirty="0"/>
          </a:p>
        </p:txBody>
      </p:sp>
    </p:spTree>
    <p:extLst>
      <p:ext uri="{BB962C8B-B14F-4D97-AF65-F5344CB8AC3E}">
        <p14:creationId xmlns="" xmlns:p14="http://schemas.microsoft.com/office/powerpoint/2010/main" val="15635241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4445000"/>
            <a:ext cx="5257800" cy="1930400"/>
          </a:xfrm>
        </p:spPr>
        <p:txBody>
          <a:bodyPr rtlCol="0" anchor="t">
            <a:normAutofit/>
          </a:bodyPr>
          <a:lstStyle>
            <a:lvl1pPr algn="l" rtl="0">
              <a:defRPr sz="4051" b="0" cap="none" baseline="0"/>
            </a:lvl1pPr>
          </a:lstStyle>
          <a:p>
            <a:pPr rtl="0"/>
            <a:r>
              <a:rPr lang="ru-RU" smtClean="0"/>
              <a:t>Образец заголовка</a:t>
            </a:r>
            <a:endParaRPr lang="ru-RU" dirty="0"/>
          </a:p>
        </p:txBody>
      </p:sp>
      <p:sp>
        <p:nvSpPr>
          <p:cNvPr id="3" name="Текст 2"/>
          <p:cNvSpPr>
            <a:spLocks noGrp="1"/>
          </p:cNvSpPr>
          <p:nvPr>
            <p:ph type="body" idx="1"/>
          </p:nvPr>
        </p:nvSpPr>
        <p:spPr>
          <a:xfrm>
            <a:off x="609600" y="3124201"/>
            <a:ext cx="5257800" cy="1296987"/>
          </a:xfrm>
        </p:spPr>
        <p:txBody>
          <a:bodyPr rtlCol="0" anchor="b">
            <a:normAutofit/>
          </a:bodyPr>
          <a:lstStyle>
            <a:lvl1pPr marL="0" indent="0" algn="l" rtl="0">
              <a:spcBef>
                <a:spcPts val="0"/>
              </a:spcBef>
              <a:buNone/>
              <a:defRPr sz="2101">
                <a:solidFill>
                  <a:schemeClr val="tx1"/>
                </a:solidFill>
              </a:defRPr>
            </a:lvl1pPr>
            <a:lvl2pPr marL="457242" indent="0" algn="l" rtl="0">
              <a:buNone/>
              <a:defRPr sz="1800">
                <a:solidFill>
                  <a:schemeClr val="tx1">
                    <a:tint val="75000"/>
                  </a:schemeClr>
                </a:solidFill>
              </a:defRPr>
            </a:lvl2pPr>
            <a:lvl3pPr marL="914484" indent="0" algn="l" rtl="0">
              <a:buNone/>
              <a:defRPr sz="1575">
                <a:solidFill>
                  <a:schemeClr val="tx1">
                    <a:tint val="75000"/>
                  </a:schemeClr>
                </a:solidFill>
              </a:defRPr>
            </a:lvl3pPr>
            <a:lvl4pPr marL="1371726" indent="0" algn="l" rtl="0">
              <a:buNone/>
              <a:defRPr sz="1425">
                <a:solidFill>
                  <a:schemeClr val="tx1">
                    <a:tint val="75000"/>
                  </a:schemeClr>
                </a:solidFill>
              </a:defRPr>
            </a:lvl4pPr>
            <a:lvl5pPr marL="1828967" indent="0" algn="l" rtl="0">
              <a:buNone/>
              <a:defRPr sz="1425">
                <a:solidFill>
                  <a:schemeClr val="tx1">
                    <a:tint val="75000"/>
                  </a:schemeClr>
                </a:solidFill>
              </a:defRPr>
            </a:lvl5pPr>
            <a:lvl6pPr marL="2286210" indent="0" algn="l" rtl="0">
              <a:buNone/>
              <a:defRPr sz="1425">
                <a:solidFill>
                  <a:schemeClr val="tx1">
                    <a:tint val="75000"/>
                  </a:schemeClr>
                </a:solidFill>
              </a:defRPr>
            </a:lvl6pPr>
            <a:lvl7pPr marL="2743451" indent="0" algn="l" rtl="0">
              <a:buNone/>
              <a:defRPr sz="1425">
                <a:solidFill>
                  <a:schemeClr val="tx1">
                    <a:tint val="75000"/>
                  </a:schemeClr>
                </a:solidFill>
              </a:defRPr>
            </a:lvl7pPr>
            <a:lvl8pPr marL="3200693" indent="0" algn="l" rtl="0">
              <a:buNone/>
              <a:defRPr sz="1425">
                <a:solidFill>
                  <a:schemeClr val="tx1">
                    <a:tint val="75000"/>
                  </a:schemeClr>
                </a:solidFill>
              </a:defRPr>
            </a:lvl8pPr>
            <a:lvl9pPr marL="3657935" indent="0" algn="l" rtl="0">
              <a:buNone/>
              <a:defRPr sz="1425">
                <a:solidFill>
                  <a:schemeClr val="tx1">
                    <a:tint val="75000"/>
                  </a:schemeClr>
                </a:solidFill>
              </a:defRPr>
            </a:lvl9pPr>
          </a:lstStyle>
          <a:p>
            <a:pPr lvl="0" rtl="0"/>
            <a:r>
              <a:rPr lang="ru-RU" smtClean="0"/>
              <a:t>Образец текста</a:t>
            </a:r>
          </a:p>
        </p:txBody>
      </p:sp>
    </p:spTree>
    <p:extLst>
      <p:ext uri="{BB962C8B-B14F-4D97-AF65-F5344CB8AC3E}">
        <p14:creationId xmlns=""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типа объектов">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lang="ru-RU" dirty="0"/>
          </a:p>
        </p:txBody>
      </p:sp>
      <p:sp>
        <p:nvSpPr>
          <p:cNvPr id="3" name="Объект 2"/>
          <p:cNvSpPr>
            <a:spLocks noGrp="1"/>
          </p:cNvSpPr>
          <p:nvPr>
            <p:ph sz="half" idx="1"/>
          </p:nvPr>
        </p:nvSpPr>
        <p:spPr>
          <a:xfrm>
            <a:off x="838200" y="1701800"/>
            <a:ext cx="3733800" cy="4470400"/>
          </a:xfrm>
        </p:spPr>
        <p:txBody>
          <a:bodyPr rtlCol="0">
            <a:normAutofit/>
          </a:bodyPr>
          <a:lstStyle>
            <a:lvl1pPr algn="l" rtl="0">
              <a:defRPr sz="1800"/>
            </a:lvl1pPr>
            <a:lvl2pPr algn="l" rtl="0">
              <a:defRPr sz="1500"/>
            </a:lvl2pPr>
            <a:lvl3pPr algn="l" rtl="0">
              <a:defRPr sz="1350"/>
            </a:lvl3pPr>
            <a:lvl4pPr algn="l" rtl="0">
              <a:defRPr sz="1350"/>
            </a:lvl4pPr>
            <a:lvl5pPr marL="1508898" algn="l" rtl="0">
              <a:defRPr sz="1350"/>
            </a:lvl5pPr>
            <a:lvl6pPr marL="1508898" algn="l" rtl="0">
              <a:defRPr sz="1350"/>
            </a:lvl6pPr>
            <a:lvl7pPr marL="1508898" algn="l" rtl="0">
              <a:defRPr sz="1350"/>
            </a:lvl7pPr>
            <a:lvl8pPr marL="1508898" algn="l" rtl="0">
              <a:defRPr sz="1350"/>
            </a:lvl8pPr>
            <a:lvl9pPr marL="1508898" algn="l" rtl="0">
              <a:defRPr sz="135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Объект 3"/>
          <p:cNvSpPr>
            <a:spLocks noGrp="1"/>
          </p:cNvSpPr>
          <p:nvPr>
            <p:ph sz="half" idx="2"/>
          </p:nvPr>
        </p:nvSpPr>
        <p:spPr>
          <a:xfrm>
            <a:off x="4724400" y="1701800"/>
            <a:ext cx="3733800" cy="4470400"/>
          </a:xfrm>
        </p:spPr>
        <p:txBody>
          <a:bodyPr rtlCol="0">
            <a:normAutofit/>
          </a:bodyPr>
          <a:lstStyle>
            <a:lvl1pPr algn="l" rtl="0">
              <a:defRPr sz="1800"/>
            </a:lvl1pPr>
            <a:lvl2pPr algn="l" rtl="0">
              <a:defRPr sz="1500"/>
            </a:lvl2pPr>
            <a:lvl3pPr algn="l" rtl="0">
              <a:defRPr sz="1350"/>
            </a:lvl3pPr>
            <a:lvl4pPr algn="l" rtl="0">
              <a:defRPr sz="1350"/>
            </a:lvl4pPr>
            <a:lvl5pPr marL="1508898" algn="l" rtl="0">
              <a:defRPr sz="1350"/>
            </a:lvl5pPr>
            <a:lvl6pPr marL="1508898" algn="l" rtl="0">
              <a:defRPr sz="1350"/>
            </a:lvl6pPr>
            <a:lvl7pPr marL="1508898" algn="l" rtl="0">
              <a:defRPr sz="1350"/>
            </a:lvl7pPr>
            <a:lvl8pPr marL="1508898" algn="l" rtl="0">
              <a:defRPr sz="1350"/>
            </a:lvl8pPr>
            <a:lvl9pPr marL="1508898" algn="l" rtl="0">
              <a:defRPr sz="135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5" name="Дата 4"/>
          <p:cNvSpPr>
            <a:spLocks noGrp="1"/>
          </p:cNvSpPr>
          <p:nvPr>
            <p:ph type="dt" sz="half" idx="10"/>
          </p:nvPr>
        </p:nvSpPr>
        <p:spPr/>
        <p:txBody>
          <a:bodyPr rtlCol="0"/>
          <a:lstStyle>
            <a:lvl1pPr>
              <a:defRPr/>
            </a:lvl1pPr>
          </a:lstStyle>
          <a:p>
            <a:fld id="{654A55CC-0A00-4078-B471-E82144E029E5}" type="datetime1">
              <a:rPr lang="ru-RU" smtClean="0"/>
              <a:pPr/>
              <a:t>12.12.2017</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EB37DED6-D4C7-42EE-AB49-D2E39E64FDE4}" type="slidenum">
              <a:rPr lang="ru-RU" smtClean="0"/>
              <a:pPr rtl="0"/>
              <a:t>‹#›</a:t>
            </a:fld>
            <a:endParaRPr lang="ru-RU" dirty="0"/>
          </a:p>
        </p:txBody>
      </p:sp>
    </p:spTree>
    <p:extLst>
      <p:ext uri="{BB962C8B-B14F-4D97-AF65-F5344CB8AC3E}">
        <p14:creationId xmlns="" xmlns:p14="http://schemas.microsoft.com/office/powerpoint/2010/main" val="34893391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algn="l" rtl="0">
              <a:defRPr/>
            </a:lvl1pPr>
          </a:lstStyle>
          <a:p>
            <a:pPr rtl="0"/>
            <a:r>
              <a:rPr lang="ru-RU" smtClean="0"/>
              <a:t>Образец заголовка</a:t>
            </a:r>
            <a:endParaRPr lang="ru-RU" dirty="0"/>
          </a:p>
        </p:txBody>
      </p:sp>
      <p:sp>
        <p:nvSpPr>
          <p:cNvPr id="3" name="Текст 2"/>
          <p:cNvSpPr>
            <a:spLocks noGrp="1"/>
          </p:cNvSpPr>
          <p:nvPr>
            <p:ph type="body" idx="1"/>
          </p:nvPr>
        </p:nvSpPr>
        <p:spPr>
          <a:xfrm>
            <a:off x="841249" y="1608836"/>
            <a:ext cx="3730752" cy="512064"/>
          </a:xfrm>
        </p:spPr>
        <p:txBody>
          <a:bodyPr rtlCol="0" anchor="b">
            <a:noAutofit/>
          </a:bodyPr>
          <a:lstStyle>
            <a:lvl1pPr marL="0" indent="0" algn="l" rtl="0">
              <a:spcBef>
                <a:spcPts val="0"/>
              </a:spcBef>
              <a:buNone/>
              <a:defRPr sz="1800" b="1"/>
            </a:lvl1pPr>
            <a:lvl2pPr marL="457242" indent="0" algn="l" rtl="0">
              <a:buNone/>
              <a:defRPr sz="2026" b="1"/>
            </a:lvl2pPr>
            <a:lvl3pPr marL="914484" indent="0" algn="l" rtl="0">
              <a:buNone/>
              <a:defRPr sz="1800" b="1"/>
            </a:lvl3pPr>
            <a:lvl4pPr marL="1371726" indent="0" algn="l" rtl="0">
              <a:buNone/>
              <a:defRPr sz="1575" b="1"/>
            </a:lvl4pPr>
            <a:lvl5pPr marL="1828967" indent="0" algn="l" rtl="0">
              <a:buNone/>
              <a:defRPr sz="1575" b="1"/>
            </a:lvl5pPr>
            <a:lvl6pPr marL="2286210" indent="0" algn="l" rtl="0">
              <a:buNone/>
              <a:defRPr sz="1575" b="1"/>
            </a:lvl6pPr>
            <a:lvl7pPr marL="2743451" indent="0" algn="l" rtl="0">
              <a:buNone/>
              <a:defRPr sz="1575" b="1"/>
            </a:lvl7pPr>
            <a:lvl8pPr marL="3200693" indent="0" algn="l" rtl="0">
              <a:buNone/>
              <a:defRPr sz="1575" b="1"/>
            </a:lvl8pPr>
            <a:lvl9pPr marL="3657935" indent="0" algn="l" rtl="0">
              <a:buNone/>
              <a:defRPr sz="1575" b="1"/>
            </a:lvl9pPr>
          </a:lstStyle>
          <a:p>
            <a:pPr lvl="0" rtl="0"/>
            <a:r>
              <a:rPr lang="ru-RU" smtClean="0"/>
              <a:t>Образец текста</a:t>
            </a:r>
          </a:p>
        </p:txBody>
      </p:sp>
      <p:sp>
        <p:nvSpPr>
          <p:cNvPr id="4" name="Объект 3"/>
          <p:cNvSpPr>
            <a:spLocks noGrp="1"/>
          </p:cNvSpPr>
          <p:nvPr>
            <p:ph sz="half" idx="2"/>
          </p:nvPr>
        </p:nvSpPr>
        <p:spPr>
          <a:xfrm>
            <a:off x="838200" y="2209800"/>
            <a:ext cx="3733800" cy="3962400"/>
          </a:xfrm>
        </p:spPr>
        <p:txBody>
          <a:bodyPr rtlCol="0">
            <a:normAutofit/>
          </a:bodyPr>
          <a:lstStyle>
            <a:lvl1pPr algn="l" rtl="0">
              <a:defRPr sz="1500"/>
            </a:lvl1pPr>
            <a:lvl2pPr algn="l" rtl="0">
              <a:defRPr sz="1350"/>
            </a:lvl2pPr>
            <a:lvl3pPr algn="l" rtl="0">
              <a:defRPr sz="1350"/>
            </a:lvl3pPr>
            <a:lvl4pPr algn="l" rtl="0">
              <a:defRPr sz="1350"/>
            </a:lvl4pPr>
            <a:lvl5pPr marL="1508898" algn="l" rtl="0">
              <a:defRPr sz="1350"/>
            </a:lvl5pPr>
            <a:lvl6pPr marL="1508898" algn="l" rtl="0">
              <a:defRPr sz="1350"/>
            </a:lvl6pPr>
            <a:lvl7pPr marL="1508898" algn="l" rtl="0">
              <a:defRPr sz="1350"/>
            </a:lvl7pPr>
            <a:lvl8pPr marL="1508898" algn="l" rtl="0">
              <a:defRPr sz="1350"/>
            </a:lvl8pPr>
            <a:lvl9pPr marL="1508898" algn="l" rtl="0">
              <a:defRPr sz="135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5" name="Текст 4"/>
          <p:cNvSpPr>
            <a:spLocks noGrp="1"/>
          </p:cNvSpPr>
          <p:nvPr>
            <p:ph type="body" sz="quarter" idx="3"/>
          </p:nvPr>
        </p:nvSpPr>
        <p:spPr>
          <a:xfrm>
            <a:off x="4727448" y="1608836"/>
            <a:ext cx="3730752" cy="512064"/>
          </a:xfrm>
        </p:spPr>
        <p:txBody>
          <a:bodyPr rtlCol="0" anchor="b">
            <a:noAutofit/>
          </a:bodyPr>
          <a:lstStyle>
            <a:lvl1pPr marL="0" indent="0" algn="l" rtl="0">
              <a:spcBef>
                <a:spcPts val="0"/>
              </a:spcBef>
              <a:buNone/>
              <a:defRPr sz="1800" b="1"/>
            </a:lvl1pPr>
            <a:lvl2pPr marL="457242" indent="0" algn="l" rtl="0">
              <a:buNone/>
              <a:defRPr sz="2026" b="1"/>
            </a:lvl2pPr>
            <a:lvl3pPr marL="914484" indent="0" algn="l" rtl="0">
              <a:buNone/>
              <a:defRPr sz="1800" b="1"/>
            </a:lvl3pPr>
            <a:lvl4pPr marL="1371726" indent="0" algn="l" rtl="0">
              <a:buNone/>
              <a:defRPr sz="1575" b="1"/>
            </a:lvl4pPr>
            <a:lvl5pPr marL="1828967" indent="0" algn="l" rtl="0">
              <a:buNone/>
              <a:defRPr sz="1575" b="1"/>
            </a:lvl5pPr>
            <a:lvl6pPr marL="2286210" indent="0" algn="l" rtl="0">
              <a:buNone/>
              <a:defRPr sz="1575" b="1"/>
            </a:lvl6pPr>
            <a:lvl7pPr marL="2743451" indent="0" algn="l" rtl="0">
              <a:buNone/>
              <a:defRPr sz="1575" b="1"/>
            </a:lvl7pPr>
            <a:lvl8pPr marL="3200693" indent="0" algn="l" rtl="0">
              <a:buNone/>
              <a:defRPr sz="1575" b="1"/>
            </a:lvl8pPr>
            <a:lvl9pPr marL="3657935" indent="0" algn="l" rtl="0">
              <a:buNone/>
              <a:defRPr sz="1575" b="1"/>
            </a:lvl9pPr>
          </a:lstStyle>
          <a:p>
            <a:pPr lvl="0" rtl="0"/>
            <a:r>
              <a:rPr lang="ru-RU" smtClean="0"/>
              <a:t>Образец текста</a:t>
            </a:r>
          </a:p>
        </p:txBody>
      </p:sp>
      <p:sp>
        <p:nvSpPr>
          <p:cNvPr id="6" name="Объект 5"/>
          <p:cNvSpPr>
            <a:spLocks noGrp="1"/>
          </p:cNvSpPr>
          <p:nvPr>
            <p:ph sz="quarter" idx="4"/>
          </p:nvPr>
        </p:nvSpPr>
        <p:spPr>
          <a:xfrm>
            <a:off x="4724400" y="2209800"/>
            <a:ext cx="3733800" cy="3962400"/>
          </a:xfrm>
        </p:spPr>
        <p:txBody>
          <a:bodyPr rtlCol="0">
            <a:normAutofit/>
          </a:bodyPr>
          <a:lstStyle>
            <a:lvl1pPr algn="l" rtl="0">
              <a:defRPr sz="1500"/>
            </a:lvl1pPr>
            <a:lvl2pPr algn="l" rtl="0">
              <a:defRPr sz="1350"/>
            </a:lvl2pPr>
            <a:lvl3pPr algn="l" rtl="0">
              <a:defRPr sz="1350"/>
            </a:lvl3pPr>
            <a:lvl4pPr algn="l" rtl="0">
              <a:defRPr sz="1350"/>
            </a:lvl4pPr>
            <a:lvl5pPr marL="1508898" algn="l" rtl="0">
              <a:defRPr sz="1350"/>
            </a:lvl5pPr>
            <a:lvl6pPr marL="1508898" algn="l" rtl="0">
              <a:defRPr sz="1350"/>
            </a:lvl6pPr>
            <a:lvl7pPr marL="1508898" algn="l" rtl="0">
              <a:defRPr sz="1350"/>
            </a:lvl7pPr>
            <a:lvl8pPr marL="1508898" algn="l" rtl="0">
              <a:defRPr sz="1350"/>
            </a:lvl8pPr>
            <a:lvl9pPr marL="1508898" algn="l" rtl="0">
              <a:defRPr sz="135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7" name="Дата 6"/>
          <p:cNvSpPr>
            <a:spLocks noGrp="1"/>
          </p:cNvSpPr>
          <p:nvPr>
            <p:ph type="dt" sz="half" idx="10"/>
          </p:nvPr>
        </p:nvSpPr>
        <p:spPr/>
        <p:txBody>
          <a:bodyPr rtlCol="0"/>
          <a:lstStyle>
            <a:lvl1pPr>
              <a:defRPr/>
            </a:lvl1pPr>
          </a:lstStyle>
          <a:p>
            <a:fld id="{2929E139-3DCD-45B3-A256-BC4A45460039}" type="datetime1">
              <a:rPr lang="ru-RU" smtClean="0"/>
              <a:pPr/>
              <a:t>12.12.2017</a:t>
            </a:fld>
            <a:endParaRPr lang="ru-RU" dirty="0"/>
          </a:p>
        </p:txBody>
      </p:sp>
      <p:sp>
        <p:nvSpPr>
          <p:cNvPr id="8" name="Нижний колонтитул 7"/>
          <p:cNvSpPr>
            <a:spLocks noGrp="1"/>
          </p:cNvSpPr>
          <p:nvPr>
            <p:ph type="ftr" sz="quarter" idx="11"/>
          </p:nvPr>
        </p:nvSpPr>
        <p:spPr/>
        <p:txBody>
          <a:bodyPr rtlCol="0"/>
          <a:lstStyle/>
          <a:p>
            <a:pPr rtl="0"/>
            <a:endParaRPr lang="ru-RU" dirty="0"/>
          </a:p>
        </p:txBody>
      </p:sp>
      <p:sp>
        <p:nvSpPr>
          <p:cNvPr id="9" name="Номер слайда 8"/>
          <p:cNvSpPr>
            <a:spLocks noGrp="1"/>
          </p:cNvSpPr>
          <p:nvPr>
            <p:ph type="sldNum" sz="quarter" idx="12"/>
          </p:nvPr>
        </p:nvSpPr>
        <p:spPr/>
        <p:txBody>
          <a:bodyPr rtlCol="0"/>
          <a:lstStyle/>
          <a:p>
            <a:pPr rtl="0"/>
            <a:fld id="{EB37DED6-D4C7-42EE-AB49-D2E39E64FDE4}" type="slidenum">
              <a:rPr lang="ru-RU" smtClean="0"/>
              <a:pPr rtl="0"/>
              <a:t>‹#›</a:t>
            </a:fld>
            <a:endParaRPr lang="ru-RU" dirty="0"/>
          </a:p>
        </p:txBody>
      </p:sp>
    </p:spTree>
    <p:extLst>
      <p:ext uri="{BB962C8B-B14F-4D97-AF65-F5344CB8AC3E}">
        <p14:creationId xmlns="" xmlns:p14="http://schemas.microsoft.com/office/powerpoint/2010/main" val="3552830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smtClean="0"/>
              <a:t>Образец заголовка</a:t>
            </a:r>
            <a:endParaRPr lang="ru-RU" dirty="0"/>
          </a:p>
        </p:txBody>
      </p:sp>
      <p:sp>
        <p:nvSpPr>
          <p:cNvPr id="3" name="Дата 2"/>
          <p:cNvSpPr>
            <a:spLocks noGrp="1"/>
          </p:cNvSpPr>
          <p:nvPr>
            <p:ph type="dt" sz="half" idx="10"/>
          </p:nvPr>
        </p:nvSpPr>
        <p:spPr/>
        <p:txBody>
          <a:bodyPr rtlCol="0"/>
          <a:lstStyle>
            <a:lvl1pPr>
              <a:defRPr/>
            </a:lvl1pPr>
          </a:lstStyle>
          <a:p>
            <a:fld id="{70E3CC68-AEAE-47A6-9F44-4FA6ECD045F6}" type="datetime1">
              <a:rPr lang="ru-RU" smtClean="0"/>
              <a:pPr/>
              <a:t>12.12.2017</a:t>
            </a:fld>
            <a:endParaRPr lang="ru-RU" dirty="0"/>
          </a:p>
        </p:txBody>
      </p:sp>
      <p:sp>
        <p:nvSpPr>
          <p:cNvPr id="4" name="Нижний колонтитул 3"/>
          <p:cNvSpPr>
            <a:spLocks noGrp="1"/>
          </p:cNvSpPr>
          <p:nvPr>
            <p:ph type="ftr" sz="quarter" idx="11"/>
          </p:nvPr>
        </p:nvSpPr>
        <p:spPr/>
        <p:txBody>
          <a:bodyPr rtlCol="0"/>
          <a:lstStyle/>
          <a:p>
            <a:pPr rtl="0"/>
            <a:endParaRPr lang="ru-RU" dirty="0"/>
          </a:p>
        </p:txBody>
      </p:sp>
      <p:sp>
        <p:nvSpPr>
          <p:cNvPr id="5" name="Номер слайда 4"/>
          <p:cNvSpPr>
            <a:spLocks noGrp="1"/>
          </p:cNvSpPr>
          <p:nvPr>
            <p:ph type="sldNum" sz="quarter" idx="12"/>
          </p:nvPr>
        </p:nvSpPr>
        <p:spPr/>
        <p:txBody>
          <a:bodyPr rtlCol="0"/>
          <a:lstStyle/>
          <a:p>
            <a:pPr rtl="0"/>
            <a:fld id="{EB37DED6-D4C7-42EE-AB49-D2E39E64FDE4}" type="slidenum">
              <a:rPr lang="ru-RU" smtClean="0"/>
              <a:pPr rtl="0"/>
              <a:t>‹#›</a:t>
            </a:fld>
            <a:endParaRPr lang="ru-RU" dirty="0"/>
          </a:p>
        </p:txBody>
      </p:sp>
    </p:spTree>
    <p:extLst>
      <p:ext uri="{BB962C8B-B14F-4D97-AF65-F5344CB8AC3E}">
        <p14:creationId xmlns="" xmlns:p14="http://schemas.microsoft.com/office/powerpoint/2010/main" val="35167638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lvl1pPr>
              <a:defRPr/>
            </a:lvl1pPr>
          </a:lstStyle>
          <a:p>
            <a:fld id="{3AF61297-96D5-47D9-A057-97E3A0064DBB}" type="datetime1">
              <a:rPr lang="ru-RU" smtClean="0"/>
              <a:pPr/>
              <a:t>12.12.2017</a:t>
            </a:fld>
            <a:endParaRPr lang="ru-RU" dirty="0"/>
          </a:p>
        </p:txBody>
      </p:sp>
      <p:sp>
        <p:nvSpPr>
          <p:cNvPr id="3" name="Нижний колонтитул 2"/>
          <p:cNvSpPr>
            <a:spLocks noGrp="1"/>
          </p:cNvSpPr>
          <p:nvPr>
            <p:ph type="ftr" sz="quarter" idx="11"/>
          </p:nvPr>
        </p:nvSpPr>
        <p:spPr/>
        <p:txBody>
          <a:bodyPr rtlCol="0"/>
          <a:lstStyle/>
          <a:p>
            <a:pPr rtl="0"/>
            <a:endParaRPr lang="ru-RU" dirty="0"/>
          </a:p>
        </p:txBody>
      </p:sp>
      <p:sp>
        <p:nvSpPr>
          <p:cNvPr id="4" name="Номер слайда 3"/>
          <p:cNvSpPr>
            <a:spLocks noGrp="1"/>
          </p:cNvSpPr>
          <p:nvPr>
            <p:ph type="sldNum" sz="quarter" idx="12"/>
          </p:nvPr>
        </p:nvSpPr>
        <p:spPr/>
        <p:txBody>
          <a:bodyPr rtlCol="0"/>
          <a:lstStyle/>
          <a:p>
            <a:pPr rtl="0"/>
            <a:fld id="{EB37DED6-D4C7-42EE-AB49-D2E39E64FDE4}" type="slidenum">
              <a:rPr lang="ru-RU" smtClean="0"/>
              <a:pPr rtl="0"/>
              <a:t>‹#›</a:t>
            </a:fld>
            <a:endParaRPr lang="ru-RU" dirty="0"/>
          </a:p>
        </p:txBody>
      </p:sp>
    </p:spTree>
    <p:extLst>
      <p:ext uri="{BB962C8B-B14F-4D97-AF65-F5344CB8AC3E}">
        <p14:creationId xmlns="" xmlns:p14="http://schemas.microsoft.com/office/powerpoint/2010/main" val="20687318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2971800" y="0"/>
            <a:ext cx="59436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rtl="0"/>
            <a:endParaRPr lang="ru-RU" sz="1800" dirty="0"/>
          </a:p>
        </p:txBody>
      </p:sp>
      <p:sp>
        <p:nvSpPr>
          <p:cNvPr id="2" name="Заголовок 1"/>
          <p:cNvSpPr>
            <a:spLocks noGrp="1"/>
          </p:cNvSpPr>
          <p:nvPr>
            <p:ph type="title"/>
          </p:nvPr>
        </p:nvSpPr>
        <p:spPr>
          <a:xfrm>
            <a:off x="228601" y="1701800"/>
            <a:ext cx="2514600" cy="2844800"/>
          </a:xfrm>
        </p:spPr>
        <p:txBody>
          <a:bodyPr rtlCol="0" anchor="b">
            <a:normAutofit/>
          </a:bodyPr>
          <a:lstStyle>
            <a:lvl1pPr algn="l" rtl="0">
              <a:defRPr sz="1500" b="1"/>
            </a:lvl1pPr>
          </a:lstStyle>
          <a:p>
            <a:pPr rtl="0"/>
            <a:r>
              <a:rPr lang="ru-RU" smtClean="0"/>
              <a:t>Образец заголовка</a:t>
            </a:r>
            <a:endParaRPr lang="ru-RU" dirty="0"/>
          </a:p>
        </p:txBody>
      </p:sp>
      <p:sp>
        <p:nvSpPr>
          <p:cNvPr id="3" name="Объект 2"/>
          <p:cNvSpPr>
            <a:spLocks noGrp="1"/>
          </p:cNvSpPr>
          <p:nvPr>
            <p:ph idx="1"/>
          </p:nvPr>
        </p:nvSpPr>
        <p:spPr>
          <a:xfrm>
            <a:off x="3352800" y="482600"/>
            <a:ext cx="5105400" cy="5892800"/>
          </a:xfrm>
        </p:spPr>
        <p:txBody>
          <a:bodyPr rtlCol="0">
            <a:normAutofit/>
          </a:bodyPr>
          <a:lstStyle>
            <a:lvl1pPr algn="l" rtl="0">
              <a:defRPr sz="1800"/>
            </a:lvl1pPr>
            <a:lvl2pPr algn="l" rtl="0">
              <a:defRPr sz="1500"/>
            </a:lvl2pPr>
            <a:lvl3pPr algn="l" rtl="0">
              <a:defRPr sz="1350"/>
            </a:lvl3pPr>
            <a:lvl4pPr algn="l" rtl="0">
              <a:defRPr sz="1350"/>
            </a:lvl4pPr>
            <a:lvl5pPr algn="l" rtl="0">
              <a:defRPr sz="1350"/>
            </a:lvl5pPr>
            <a:lvl6pPr algn="l" rtl="0">
              <a:defRPr sz="1350"/>
            </a:lvl6pPr>
            <a:lvl7pPr algn="l" rtl="0">
              <a:defRPr sz="1350"/>
            </a:lvl7pPr>
            <a:lvl8pPr algn="l" rtl="0">
              <a:defRPr sz="1350"/>
            </a:lvl8pPr>
            <a:lvl9pPr algn="l" rtl="0">
              <a:defRPr sz="135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Текст 3"/>
          <p:cNvSpPr>
            <a:spLocks noGrp="1"/>
          </p:cNvSpPr>
          <p:nvPr>
            <p:ph type="body" sz="half" idx="2"/>
          </p:nvPr>
        </p:nvSpPr>
        <p:spPr>
          <a:xfrm>
            <a:off x="228601" y="4648200"/>
            <a:ext cx="2514600" cy="1727200"/>
          </a:xfrm>
        </p:spPr>
        <p:txBody>
          <a:bodyPr rtlCol="0">
            <a:normAutofit/>
          </a:bodyPr>
          <a:lstStyle>
            <a:lvl1pPr marL="0" indent="0" algn="l" rtl="0">
              <a:spcBef>
                <a:spcPts val="900"/>
              </a:spcBef>
              <a:buNone/>
              <a:defRPr sz="1200"/>
            </a:lvl1pPr>
            <a:lvl2pPr marL="457242" indent="0" algn="l" rtl="0">
              <a:buNone/>
              <a:defRPr sz="1200"/>
            </a:lvl2pPr>
            <a:lvl3pPr marL="914484" indent="0" algn="l" rtl="0">
              <a:buNone/>
              <a:defRPr sz="975"/>
            </a:lvl3pPr>
            <a:lvl4pPr marL="1371726" indent="0" algn="l" rtl="0">
              <a:buNone/>
              <a:defRPr sz="900"/>
            </a:lvl4pPr>
            <a:lvl5pPr marL="1828967" indent="0" algn="l" rtl="0">
              <a:buNone/>
              <a:defRPr sz="900"/>
            </a:lvl5pPr>
            <a:lvl6pPr marL="2286210" indent="0" algn="l" rtl="0">
              <a:buNone/>
              <a:defRPr sz="900"/>
            </a:lvl6pPr>
            <a:lvl7pPr marL="2743451" indent="0" algn="l" rtl="0">
              <a:buNone/>
              <a:defRPr sz="900"/>
            </a:lvl7pPr>
            <a:lvl8pPr marL="3200693" indent="0" algn="l" rtl="0">
              <a:buNone/>
              <a:defRPr sz="900"/>
            </a:lvl8pPr>
            <a:lvl9pPr marL="3657935" indent="0" algn="l" rtl="0">
              <a:buNone/>
              <a:defRPr sz="900"/>
            </a:lvl9pPr>
          </a:lstStyle>
          <a:p>
            <a:pPr lvl="0" rtl="0"/>
            <a:r>
              <a:rPr lang="ru-RU" smtClean="0"/>
              <a:t>Образец текста</a:t>
            </a:r>
          </a:p>
        </p:txBody>
      </p:sp>
      <p:sp>
        <p:nvSpPr>
          <p:cNvPr id="5" name="Дата 4"/>
          <p:cNvSpPr>
            <a:spLocks noGrp="1"/>
          </p:cNvSpPr>
          <p:nvPr>
            <p:ph type="dt" sz="half" idx="10"/>
          </p:nvPr>
        </p:nvSpPr>
        <p:spPr/>
        <p:txBody>
          <a:bodyPr rtlCol="0"/>
          <a:lstStyle>
            <a:lvl1pPr>
              <a:defRPr/>
            </a:lvl1pPr>
          </a:lstStyle>
          <a:p>
            <a:fld id="{63A3AD06-A2F7-42F2-8394-5FE48A31B1CA}" type="datetime1">
              <a:rPr lang="ru-RU" smtClean="0"/>
              <a:pPr/>
              <a:t>12.12.2017</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2DFBB78A-01B4-41F2-96B0-677A4A282832}" type="slidenum">
              <a:rPr lang="ru-RU" smtClean="0"/>
              <a:pPr rtl="0"/>
              <a:t>‹#›</a:t>
            </a:fld>
            <a:endParaRPr lang="ru-RU" dirty="0"/>
          </a:p>
        </p:txBody>
      </p:sp>
    </p:spTree>
    <p:extLst>
      <p:ext uri="{BB962C8B-B14F-4D97-AF65-F5344CB8AC3E}">
        <p14:creationId xmlns="" xmlns:p14="http://schemas.microsoft.com/office/powerpoint/2010/main" val="19680720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1562100" y="0"/>
            <a:ext cx="60198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rtl="0"/>
            <a:endParaRPr lang="ru-RU" sz="1800" dirty="0"/>
          </a:p>
        </p:txBody>
      </p:sp>
      <p:sp>
        <p:nvSpPr>
          <p:cNvPr id="2" name="Заголовок 1"/>
          <p:cNvSpPr>
            <a:spLocks noGrp="1"/>
          </p:cNvSpPr>
          <p:nvPr>
            <p:ph type="title"/>
          </p:nvPr>
        </p:nvSpPr>
        <p:spPr>
          <a:xfrm>
            <a:off x="1828800" y="4800600"/>
            <a:ext cx="5486400" cy="762000"/>
          </a:xfrm>
        </p:spPr>
        <p:txBody>
          <a:bodyPr rtlCol="0" anchor="b">
            <a:normAutofit/>
          </a:bodyPr>
          <a:lstStyle>
            <a:lvl1pPr algn="l" rtl="0">
              <a:defRPr sz="1500" b="1"/>
            </a:lvl1pPr>
          </a:lstStyle>
          <a:p>
            <a:pPr rtl="0"/>
            <a:r>
              <a:rPr lang="ru-RU" smtClean="0"/>
              <a:t>Образец заголовка</a:t>
            </a:r>
            <a:endParaRPr lang="ru-RU" dirty="0"/>
          </a:p>
        </p:txBody>
      </p:sp>
      <p:sp>
        <p:nvSpPr>
          <p:cNvPr id="3" name="Рисунок 2"/>
          <p:cNvSpPr>
            <a:spLocks noGrp="1"/>
          </p:cNvSpPr>
          <p:nvPr>
            <p:ph type="pic" idx="1"/>
          </p:nvPr>
        </p:nvSpPr>
        <p:spPr>
          <a:xfrm>
            <a:off x="1828800" y="279403"/>
            <a:ext cx="5486400" cy="4448175"/>
          </a:xfrm>
        </p:spPr>
        <p:txBody>
          <a:bodyPr rtlCol="0">
            <a:normAutofit/>
          </a:bodyPr>
          <a:lstStyle>
            <a:lvl1pPr marL="0" indent="0" algn="l" rtl="0">
              <a:buNone/>
              <a:defRPr sz="2101"/>
            </a:lvl1pPr>
            <a:lvl2pPr marL="457242" indent="0" algn="l" rtl="0">
              <a:buNone/>
              <a:defRPr sz="2776"/>
            </a:lvl2pPr>
            <a:lvl3pPr marL="914484" indent="0" algn="l" rtl="0">
              <a:buNone/>
              <a:defRPr sz="2401"/>
            </a:lvl3pPr>
            <a:lvl4pPr marL="1371726" indent="0" algn="l" rtl="0">
              <a:buNone/>
              <a:defRPr sz="2026"/>
            </a:lvl4pPr>
            <a:lvl5pPr marL="1828967" indent="0" algn="l" rtl="0">
              <a:buNone/>
              <a:defRPr sz="2026"/>
            </a:lvl5pPr>
            <a:lvl6pPr marL="2286210" indent="0" algn="l" rtl="0">
              <a:buNone/>
              <a:defRPr sz="2026"/>
            </a:lvl6pPr>
            <a:lvl7pPr marL="2743451" indent="0" algn="l" rtl="0">
              <a:buNone/>
              <a:defRPr sz="2026"/>
            </a:lvl7pPr>
            <a:lvl8pPr marL="3200693" indent="0" algn="l" rtl="0">
              <a:buNone/>
              <a:defRPr sz="2026"/>
            </a:lvl8pPr>
            <a:lvl9pPr marL="3657935" indent="0" algn="l" rtl="0">
              <a:buNone/>
              <a:defRPr sz="2026"/>
            </a:lvl9pPr>
          </a:lstStyle>
          <a:p>
            <a:pPr rtl="0"/>
            <a:r>
              <a:rPr lang="ru-RU" smtClean="0"/>
              <a:t>Вставка рисунка</a:t>
            </a:r>
            <a:endParaRPr lang="ru-RU" dirty="0"/>
          </a:p>
        </p:txBody>
      </p:sp>
      <p:sp>
        <p:nvSpPr>
          <p:cNvPr id="4" name="Текст 3"/>
          <p:cNvSpPr>
            <a:spLocks noGrp="1"/>
          </p:cNvSpPr>
          <p:nvPr>
            <p:ph type="body" sz="half" idx="2"/>
          </p:nvPr>
        </p:nvSpPr>
        <p:spPr>
          <a:xfrm>
            <a:off x="1828800" y="5562600"/>
            <a:ext cx="5486400" cy="812800"/>
          </a:xfrm>
        </p:spPr>
        <p:txBody>
          <a:bodyPr rtlCol="0">
            <a:normAutofit/>
          </a:bodyPr>
          <a:lstStyle>
            <a:lvl1pPr marL="0" indent="0" algn="l" rtl="0">
              <a:spcBef>
                <a:spcPts val="0"/>
              </a:spcBef>
              <a:buNone/>
              <a:defRPr sz="1200"/>
            </a:lvl1pPr>
            <a:lvl2pPr marL="457242" indent="0" algn="l" rtl="0">
              <a:buNone/>
              <a:defRPr sz="1200"/>
            </a:lvl2pPr>
            <a:lvl3pPr marL="914484" indent="0" algn="l" rtl="0">
              <a:buNone/>
              <a:defRPr sz="975"/>
            </a:lvl3pPr>
            <a:lvl4pPr marL="1371726" indent="0" algn="l" rtl="0">
              <a:buNone/>
              <a:defRPr sz="900"/>
            </a:lvl4pPr>
            <a:lvl5pPr marL="1828967" indent="0" algn="l" rtl="0">
              <a:buNone/>
              <a:defRPr sz="900"/>
            </a:lvl5pPr>
            <a:lvl6pPr marL="2286210" indent="0" algn="l" rtl="0">
              <a:buNone/>
              <a:defRPr sz="900"/>
            </a:lvl6pPr>
            <a:lvl7pPr marL="2743451" indent="0" algn="l" rtl="0">
              <a:buNone/>
              <a:defRPr sz="900"/>
            </a:lvl7pPr>
            <a:lvl8pPr marL="3200693" indent="0" algn="l" rtl="0">
              <a:buNone/>
              <a:defRPr sz="900"/>
            </a:lvl8pPr>
            <a:lvl9pPr marL="3657935" indent="0" algn="l" rtl="0">
              <a:buNone/>
              <a:defRPr sz="900"/>
            </a:lvl9pPr>
          </a:lstStyle>
          <a:p>
            <a:pPr lvl="0" rtl="0"/>
            <a:r>
              <a:rPr lang="ru-RU" smtClean="0"/>
              <a:t>Образец текста</a:t>
            </a:r>
          </a:p>
        </p:txBody>
      </p:sp>
      <p:sp>
        <p:nvSpPr>
          <p:cNvPr id="5" name="Дата 4"/>
          <p:cNvSpPr>
            <a:spLocks noGrp="1"/>
          </p:cNvSpPr>
          <p:nvPr>
            <p:ph type="dt" sz="half" idx="10"/>
          </p:nvPr>
        </p:nvSpPr>
        <p:spPr/>
        <p:txBody>
          <a:bodyPr rtlCol="0"/>
          <a:lstStyle>
            <a:lvl1pPr>
              <a:defRPr/>
            </a:lvl1pPr>
          </a:lstStyle>
          <a:p>
            <a:fld id="{2DE9F9B5-42A6-4D3C-A117-7204DD0BD50D}" type="datetime1">
              <a:rPr lang="ru-RU" smtClean="0"/>
              <a:pPr/>
              <a:t>12.12.2017</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2DFBB78A-01B4-41F2-96B0-677A4A282832}" type="slidenum">
              <a:rPr lang="ru-RU" smtClean="0"/>
              <a:pPr rtl="0"/>
              <a:t>‹#›</a:t>
            </a:fld>
            <a:endParaRPr lang="ru-RU" dirty="0"/>
          </a:p>
        </p:txBody>
      </p:sp>
    </p:spTree>
    <p:extLst>
      <p:ext uri="{BB962C8B-B14F-4D97-AF65-F5344CB8AC3E}">
        <p14:creationId xmlns="" xmlns:p14="http://schemas.microsoft.com/office/powerpoint/2010/main" val="12213374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9" name="Прямоугольник 8"/>
          <p:cNvSpPr/>
          <p:nvPr/>
        </p:nvSpPr>
        <p:spPr>
          <a:xfrm>
            <a:off x="228600" y="0"/>
            <a:ext cx="86868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rtl="0"/>
            <a:endParaRPr lang="ru-RU" sz="1800" dirty="0"/>
          </a:p>
        </p:txBody>
      </p:sp>
      <p:sp>
        <p:nvSpPr>
          <p:cNvPr id="2" name="Заполнитель заголовка 1"/>
          <p:cNvSpPr>
            <a:spLocks noGrp="1"/>
          </p:cNvSpPr>
          <p:nvPr>
            <p:ph type="title"/>
          </p:nvPr>
        </p:nvSpPr>
        <p:spPr>
          <a:xfrm>
            <a:off x="838200" y="76200"/>
            <a:ext cx="7620000" cy="1397000"/>
          </a:xfrm>
          <a:prstGeom prst="rect">
            <a:avLst/>
          </a:prstGeom>
        </p:spPr>
        <p:txBody>
          <a:bodyPr vert="horz" lIns="121899" tIns="60949" rIns="121899" bIns="60949" rtlCol="0" anchor="b">
            <a:normAutofit/>
          </a:bodyPr>
          <a:lstStyle/>
          <a:p>
            <a:pPr rtl="0"/>
            <a:r>
              <a:rPr lang="ru-RU" dirty="0" smtClean="0"/>
              <a:t>Образец заголовка</a:t>
            </a:r>
            <a:endParaRPr lang="ru-RU" dirty="0"/>
          </a:p>
        </p:txBody>
      </p:sp>
      <p:sp>
        <p:nvSpPr>
          <p:cNvPr id="3" name="Замещающий текст 2"/>
          <p:cNvSpPr>
            <a:spLocks noGrp="1"/>
          </p:cNvSpPr>
          <p:nvPr>
            <p:ph type="body" idx="1"/>
          </p:nvPr>
        </p:nvSpPr>
        <p:spPr>
          <a:xfrm>
            <a:off x="838200" y="1701800"/>
            <a:ext cx="7620000" cy="4470400"/>
          </a:xfrm>
          <a:prstGeom prst="rect">
            <a:avLst/>
          </a:prstGeom>
        </p:spPr>
        <p:txBody>
          <a:bodyPr vert="horz" lIns="121899" tIns="60949" rIns="121899" bIns="60949" rtlCol="0">
            <a:normAutofit/>
          </a:bodyPr>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4" name="Дата 3"/>
          <p:cNvSpPr>
            <a:spLocks noGrp="1"/>
          </p:cNvSpPr>
          <p:nvPr>
            <p:ph type="dt" sz="half" idx="2"/>
          </p:nvPr>
        </p:nvSpPr>
        <p:spPr>
          <a:xfrm>
            <a:off x="838200" y="6400803"/>
            <a:ext cx="2057400" cy="320675"/>
          </a:xfrm>
          <a:prstGeom prst="rect">
            <a:avLst/>
          </a:prstGeom>
        </p:spPr>
        <p:txBody>
          <a:bodyPr vert="horz" lIns="121899" tIns="60949" rIns="121899" bIns="60949" rtlCol="0" anchor="b"/>
          <a:lstStyle>
            <a:lvl1pPr algn="l" rtl="0">
              <a:defRPr sz="900">
                <a:solidFill>
                  <a:schemeClr val="tx2">
                    <a:lumMod val="50000"/>
                    <a:lumOff val="50000"/>
                  </a:schemeClr>
                </a:solidFill>
              </a:defRPr>
            </a:lvl1pPr>
          </a:lstStyle>
          <a:p>
            <a:fld id="{40EAA6FA-49D8-40F0-9874-72AAFBF9C152}" type="datetime1">
              <a:rPr lang="ru-RU" smtClean="0"/>
              <a:pPr/>
              <a:t>12.12.2017</a:t>
            </a:fld>
            <a:endParaRPr lang="ru-RU" dirty="0"/>
          </a:p>
        </p:txBody>
      </p:sp>
      <p:sp>
        <p:nvSpPr>
          <p:cNvPr id="5" name="Нижний колонтитул 4"/>
          <p:cNvSpPr>
            <a:spLocks noGrp="1"/>
          </p:cNvSpPr>
          <p:nvPr>
            <p:ph type="ftr" sz="quarter" idx="3"/>
          </p:nvPr>
        </p:nvSpPr>
        <p:spPr>
          <a:xfrm>
            <a:off x="2931645" y="6400803"/>
            <a:ext cx="4663440" cy="320675"/>
          </a:xfrm>
          <a:prstGeom prst="rect">
            <a:avLst/>
          </a:prstGeom>
        </p:spPr>
        <p:txBody>
          <a:bodyPr vert="horz" lIns="121899" tIns="60949" rIns="121899" bIns="60949" rtlCol="0" anchor="b"/>
          <a:lstStyle>
            <a:lvl1pPr algn="ctr" rtl="0">
              <a:defRPr sz="900">
                <a:solidFill>
                  <a:schemeClr val="tx2">
                    <a:lumMod val="50000"/>
                    <a:lumOff val="50000"/>
                  </a:schemeClr>
                </a:solidFill>
              </a:defRPr>
            </a:lvl1pPr>
          </a:lstStyle>
          <a:p>
            <a:pPr rtl="0"/>
            <a:endParaRPr lang="ru-RU" dirty="0"/>
          </a:p>
        </p:txBody>
      </p:sp>
      <p:sp>
        <p:nvSpPr>
          <p:cNvPr id="6" name="Номер слайда 5"/>
          <p:cNvSpPr>
            <a:spLocks noGrp="1"/>
          </p:cNvSpPr>
          <p:nvPr>
            <p:ph type="sldNum" sz="quarter" idx="4"/>
          </p:nvPr>
        </p:nvSpPr>
        <p:spPr>
          <a:xfrm>
            <a:off x="7627348" y="6400803"/>
            <a:ext cx="830855" cy="320675"/>
          </a:xfrm>
          <a:prstGeom prst="rect">
            <a:avLst/>
          </a:prstGeom>
        </p:spPr>
        <p:txBody>
          <a:bodyPr vert="horz" lIns="121899" tIns="60949" rIns="121899" bIns="60949" rtlCol="0" anchor="b"/>
          <a:lstStyle>
            <a:lvl1pPr algn="r" rtl="0">
              <a:defRPr sz="900">
                <a:solidFill>
                  <a:schemeClr val="tx2">
                    <a:lumMod val="50000"/>
                    <a:lumOff val="50000"/>
                  </a:schemeClr>
                </a:solidFill>
              </a:defRPr>
            </a:lvl1pPr>
          </a:lstStyle>
          <a:p>
            <a:fld id="{EB37DED6-D4C7-42EE-AB49-D2E39E64FDE4}" type="slidenum">
              <a:rPr lang="ru-RU" smtClean="0"/>
              <a:pPr/>
              <a:t>‹#›</a:t>
            </a:fld>
            <a:endParaRPr lang="ru-RU" dirty="0"/>
          </a:p>
        </p:txBody>
      </p:sp>
    </p:spTree>
    <p:extLst>
      <p:ext uri="{BB962C8B-B14F-4D97-AF65-F5344CB8AC3E}">
        <p14:creationId xmlns=""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84" rtl="0" eaLnBrk="1" latinLnBrk="0" hangingPunct="1">
        <a:lnSpc>
          <a:spcPct val="85000"/>
        </a:lnSpc>
        <a:spcBef>
          <a:spcPct val="0"/>
        </a:spcBef>
        <a:buNone/>
        <a:tabLst/>
        <a:defRPr sz="3301" kern="1200" cap="none" baseline="0">
          <a:solidFill>
            <a:schemeClr val="tx1"/>
          </a:solidFill>
          <a:latin typeface="+mj-lt"/>
          <a:ea typeface="+mj-ea"/>
          <a:cs typeface="+mj-cs"/>
        </a:defRPr>
      </a:lvl1pPr>
    </p:titleStyle>
    <p:bodyStyle>
      <a:lvl1pPr marL="228621" indent="-228621" algn="l" defTabSz="914484" rtl="0" eaLnBrk="1" latinLnBrk="0" hangingPunct="1">
        <a:lnSpc>
          <a:spcPct val="95000"/>
        </a:lnSpc>
        <a:spcBef>
          <a:spcPts val="1400"/>
        </a:spcBef>
        <a:buSzPct val="100000"/>
        <a:buFont typeface="Arial" pitchFamily="34" charset="0"/>
        <a:buChar char="•"/>
        <a:defRPr sz="1800" kern="1200">
          <a:solidFill>
            <a:schemeClr val="tx1"/>
          </a:solidFill>
          <a:latin typeface="+mn-lt"/>
          <a:ea typeface="+mn-ea"/>
          <a:cs typeface="+mn-cs"/>
        </a:defRPr>
      </a:lvl1pPr>
      <a:lvl2pPr marL="548690" indent="-228621" algn="l" defTabSz="914484" rtl="0" eaLnBrk="1" latinLnBrk="0" hangingPunct="1">
        <a:lnSpc>
          <a:spcPct val="95000"/>
        </a:lnSpc>
        <a:spcBef>
          <a:spcPts val="800"/>
        </a:spcBef>
        <a:buSzPct val="100000"/>
        <a:buFont typeface="Century Gothic" pitchFamily="34" charset="0"/>
        <a:buChar char="–"/>
        <a:defRPr sz="1500" kern="1200">
          <a:solidFill>
            <a:schemeClr val="tx1"/>
          </a:solidFill>
          <a:latin typeface="+mn-lt"/>
          <a:ea typeface="+mn-ea"/>
          <a:cs typeface="+mn-cs"/>
        </a:defRPr>
      </a:lvl2pPr>
      <a:lvl3pPr marL="868759" indent="-228621" algn="l" defTabSz="914484" rtl="0" eaLnBrk="1" latinLnBrk="0" hangingPunct="1">
        <a:lnSpc>
          <a:spcPct val="95000"/>
        </a:lnSpc>
        <a:spcBef>
          <a:spcPts val="800"/>
        </a:spcBef>
        <a:buSzPct val="100000"/>
        <a:buFont typeface="Century Gothic" pitchFamily="34" charset="0"/>
        <a:buChar char="–"/>
        <a:defRPr sz="1350" kern="1200">
          <a:solidFill>
            <a:schemeClr val="tx1"/>
          </a:solidFill>
          <a:latin typeface="+mn-lt"/>
          <a:ea typeface="+mn-ea"/>
          <a:cs typeface="+mn-cs"/>
        </a:defRPr>
      </a:lvl3pPr>
      <a:lvl4pPr marL="1188829" indent="-228621" algn="l" defTabSz="914484" rtl="0" eaLnBrk="1" latinLnBrk="0" hangingPunct="1">
        <a:lnSpc>
          <a:spcPct val="95000"/>
        </a:lnSpc>
        <a:spcBef>
          <a:spcPts val="800"/>
        </a:spcBef>
        <a:buSzPct val="100000"/>
        <a:buFont typeface="Century Gothic" pitchFamily="34" charset="0"/>
        <a:buChar char="–"/>
        <a:defRPr sz="1350" kern="1200">
          <a:solidFill>
            <a:schemeClr val="tx1"/>
          </a:solidFill>
          <a:latin typeface="+mn-lt"/>
          <a:ea typeface="+mn-ea"/>
          <a:cs typeface="+mn-cs"/>
        </a:defRPr>
      </a:lvl4pPr>
      <a:lvl5pPr marL="1508898" indent="-228621" algn="l" defTabSz="914484" rtl="0" eaLnBrk="1" latinLnBrk="0" hangingPunct="1">
        <a:lnSpc>
          <a:spcPct val="95000"/>
        </a:lnSpc>
        <a:spcBef>
          <a:spcPts val="800"/>
        </a:spcBef>
        <a:buSzPct val="100000"/>
        <a:buFont typeface="Century Gothic" pitchFamily="34" charset="0"/>
        <a:buChar char="–"/>
        <a:defRPr sz="1350" kern="1200">
          <a:solidFill>
            <a:schemeClr val="tx1"/>
          </a:solidFill>
          <a:latin typeface="+mn-lt"/>
          <a:ea typeface="+mn-ea"/>
          <a:cs typeface="+mn-cs"/>
        </a:defRPr>
      </a:lvl5pPr>
      <a:lvl6pPr marL="1828967" indent="-228621" algn="l" defTabSz="914484" rtl="0" eaLnBrk="1" latinLnBrk="0" hangingPunct="1">
        <a:lnSpc>
          <a:spcPct val="95000"/>
        </a:lnSpc>
        <a:spcBef>
          <a:spcPts val="800"/>
        </a:spcBef>
        <a:buSzPct val="90000"/>
        <a:buFont typeface="Century Gothic" pitchFamily="34" charset="0"/>
        <a:buChar char="–"/>
        <a:defRPr sz="1350" kern="1200">
          <a:solidFill>
            <a:schemeClr val="tx1"/>
          </a:solidFill>
          <a:latin typeface="+mn-lt"/>
          <a:ea typeface="+mn-ea"/>
          <a:cs typeface="+mn-cs"/>
        </a:defRPr>
      </a:lvl6pPr>
      <a:lvl7pPr marL="2149037" indent="-228621" algn="l" defTabSz="914484" rtl="0" eaLnBrk="1" latinLnBrk="0" hangingPunct="1">
        <a:lnSpc>
          <a:spcPct val="95000"/>
        </a:lnSpc>
        <a:spcBef>
          <a:spcPts val="800"/>
        </a:spcBef>
        <a:buSzPct val="90000"/>
        <a:buFont typeface="Century Gothic" pitchFamily="34" charset="0"/>
        <a:buChar char="–"/>
        <a:defRPr sz="1350" kern="1200">
          <a:solidFill>
            <a:schemeClr val="tx1"/>
          </a:solidFill>
          <a:latin typeface="+mn-lt"/>
          <a:ea typeface="+mn-ea"/>
          <a:cs typeface="+mn-cs"/>
        </a:defRPr>
      </a:lvl7pPr>
      <a:lvl8pPr marL="2469106" indent="-228621" algn="l" defTabSz="914484" rtl="0" eaLnBrk="1" latinLnBrk="0" hangingPunct="1">
        <a:lnSpc>
          <a:spcPct val="95000"/>
        </a:lnSpc>
        <a:spcBef>
          <a:spcPts val="800"/>
        </a:spcBef>
        <a:buSzPct val="90000"/>
        <a:buFont typeface="Century Gothic" pitchFamily="34" charset="0"/>
        <a:buChar char="–"/>
        <a:defRPr sz="1350" kern="1200">
          <a:solidFill>
            <a:schemeClr val="tx1"/>
          </a:solidFill>
          <a:latin typeface="+mn-lt"/>
          <a:ea typeface="+mn-ea"/>
          <a:cs typeface="+mn-cs"/>
        </a:defRPr>
      </a:lvl8pPr>
      <a:lvl9pPr marL="2834900" indent="-228621" algn="l" defTabSz="914484" rtl="0" eaLnBrk="1" latinLnBrk="0" hangingPunct="1">
        <a:lnSpc>
          <a:spcPct val="95000"/>
        </a:lnSpc>
        <a:spcBef>
          <a:spcPts val="800"/>
        </a:spcBef>
        <a:buSzPct val="90000"/>
        <a:buFont typeface="Century Gothic" pitchFamily="34" charset="0"/>
        <a:buChar char="–"/>
        <a:defRPr sz="1350" kern="1200">
          <a:solidFill>
            <a:schemeClr val="tx1"/>
          </a:solidFill>
          <a:latin typeface="+mn-lt"/>
          <a:ea typeface="+mn-ea"/>
          <a:cs typeface="+mn-cs"/>
        </a:defRPr>
      </a:lvl9pPr>
    </p:bodyStyle>
    <p:otherStyle>
      <a:defPPr>
        <a:defRPr/>
      </a:defPPr>
      <a:lvl1pPr marL="0" algn="l" defTabSz="914484" rtl="0" eaLnBrk="1" latinLnBrk="0" hangingPunct="1">
        <a:defRPr sz="1800" kern="1200">
          <a:solidFill>
            <a:schemeClr val="tx1"/>
          </a:solidFill>
          <a:latin typeface="+mn-lt"/>
          <a:ea typeface="+mn-ea"/>
          <a:cs typeface="+mn-cs"/>
        </a:defRPr>
      </a:lvl1pPr>
      <a:lvl2pPr marL="457242" algn="l" defTabSz="914484" rtl="0" eaLnBrk="1" latinLnBrk="0" hangingPunct="1">
        <a:defRPr sz="1800" kern="1200">
          <a:solidFill>
            <a:schemeClr val="tx1"/>
          </a:solidFill>
          <a:latin typeface="+mn-lt"/>
          <a:ea typeface="+mn-ea"/>
          <a:cs typeface="+mn-cs"/>
        </a:defRPr>
      </a:lvl2pPr>
      <a:lvl3pPr marL="914484" algn="l" defTabSz="914484" rtl="0" eaLnBrk="1" latinLnBrk="0" hangingPunct="1">
        <a:defRPr sz="1800" kern="1200">
          <a:solidFill>
            <a:schemeClr val="tx1"/>
          </a:solidFill>
          <a:latin typeface="+mn-lt"/>
          <a:ea typeface="+mn-ea"/>
          <a:cs typeface="+mn-cs"/>
        </a:defRPr>
      </a:lvl3pPr>
      <a:lvl4pPr marL="1371726" algn="l" defTabSz="914484" rtl="0" eaLnBrk="1" latinLnBrk="0" hangingPunct="1">
        <a:defRPr sz="1800" kern="1200">
          <a:solidFill>
            <a:schemeClr val="tx1"/>
          </a:solidFill>
          <a:latin typeface="+mn-lt"/>
          <a:ea typeface="+mn-ea"/>
          <a:cs typeface="+mn-cs"/>
        </a:defRPr>
      </a:lvl4pPr>
      <a:lvl5pPr marL="1828967" algn="l" defTabSz="914484" rtl="0" eaLnBrk="1" latinLnBrk="0" hangingPunct="1">
        <a:defRPr sz="1800" kern="1200">
          <a:solidFill>
            <a:schemeClr val="tx1"/>
          </a:solidFill>
          <a:latin typeface="+mn-lt"/>
          <a:ea typeface="+mn-ea"/>
          <a:cs typeface="+mn-cs"/>
        </a:defRPr>
      </a:lvl5pPr>
      <a:lvl6pPr marL="2286210" algn="l" defTabSz="914484" rtl="0" eaLnBrk="1" latinLnBrk="0" hangingPunct="1">
        <a:defRPr sz="1800" kern="1200">
          <a:solidFill>
            <a:schemeClr val="tx1"/>
          </a:solidFill>
          <a:latin typeface="+mn-lt"/>
          <a:ea typeface="+mn-ea"/>
          <a:cs typeface="+mn-cs"/>
        </a:defRPr>
      </a:lvl6pPr>
      <a:lvl7pPr marL="2743451" algn="l" defTabSz="914484" rtl="0" eaLnBrk="1" latinLnBrk="0" hangingPunct="1">
        <a:defRPr sz="1800" kern="1200">
          <a:solidFill>
            <a:schemeClr val="tx1"/>
          </a:solidFill>
          <a:latin typeface="+mn-lt"/>
          <a:ea typeface="+mn-ea"/>
          <a:cs typeface="+mn-cs"/>
        </a:defRPr>
      </a:lvl7pPr>
      <a:lvl8pPr marL="3200693" algn="l" defTabSz="914484" rtl="0" eaLnBrk="1" latinLnBrk="0" hangingPunct="1">
        <a:defRPr sz="1800" kern="1200">
          <a:solidFill>
            <a:schemeClr val="tx1"/>
          </a:solidFill>
          <a:latin typeface="+mn-lt"/>
          <a:ea typeface="+mn-ea"/>
          <a:cs typeface="+mn-cs"/>
        </a:defRPr>
      </a:lvl8pPr>
      <a:lvl9pPr marL="3657935" algn="l" defTabSz="914484"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456384" y="3148513"/>
            <a:ext cx="5796136" cy="1288601"/>
          </a:xfrm>
        </p:spPr>
        <p:txBody>
          <a:bodyPr rtlCol="0">
            <a:noAutofit/>
          </a:bodyPr>
          <a:lstStyle/>
          <a:p>
            <a:pPr rtl="0"/>
            <a:r>
              <a:rPr lang="ru-RU" sz="3200" b="1" dirty="0" smtClean="0"/>
              <a:t>Обучение за счет средств фонда обязательного медицинского страхования</a:t>
            </a:r>
            <a:endParaRPr lang="ru-RU" sz="3200" b="1" dirty="0"/>
          </a:p>
        </p:txBody>
      </p:sp>
      <p:sp>
        <p:nvSpPr>
          <p:cNvPr id="3" name="Подзаголовок 2"/>
          <p:cNvSpPr>
            <a:spLocks noGrp="1"/>
          </p:cNvSpPr>
          <p:nvPr>
            <p:ph type="subTitle" idx="1"/>
          </p:nvPr>
        </p:nvSpPr>
        <p:spPr>
          <a:xfrm>
            <a:off x="3491880" y="5229200"/>
            <a:ext cx="5257800" cy="1244600"/>
          </a:xfrm>
        </p:spPr>
        <p:txBody>
          <a:bodyPr rtlCol="0"/>
          <a:lstStyle/>
          <a:p>
            <a:pPr rtl="0"/>
            <a:r>
              <a:rPr lang="ru-RU" b="1" dirty="0" smtClean="0"/>
              <a:t>Евдокимов В.В</a:t>
            </a:r>
            <a:r>
              <a:rPr lang="ru-RU" b="1" dirty="0" smtClean="0"/>
              <a:t>.</a:t>
            </a:r>
            <a:endParaRPr lang="ru-RU" b="1" dirty="0" smtClean="0"/>
          </a:p>
          <a:p>
            <a:pPr rtl="0"/>
            <a:r>
              <a:rPr lang="ru-RU" b="1" dirty="0" smtClean="0"/>
              <a:t>зам. декана ФДПО</a:t>
            </a:r>
            <a:endParaRPr lang="ru-RU" b="1" dirty="0"/>
          </a:p>
        </p:txBody>
      </p:sp>
      <p:sp>
        <p:nvSpPr>
          <p:cNvPr id="4" name="TextBox 3"/>
          <p:cNvSpPr txBox="1"/>
          <p:nvPr/>
        </p:nvSpPr>
        <p:spPr>
          <a:xfrm>
            <a:off x="3491880" y="318877"/>
            <a:ext cx="3600400" cy="1200329"/>
          </a:xfrm>
          <a:prstGeom prst="rect">
            <a:avLst/>
          </a:prstGeom>
          <a:noFill/>
        </p:spPr>
        <p:txBody>
          <a:bodyPr wrap="square" rtlCol="0">
            <a:spAutoFit/>
          </a:bodyPr>
          <a:lstStyle/>
          <a:p>
            <a:r>
              <a:rPr lang="ru-RU" dirty="0" smtClean="0"/>
              <a:t>ФГБОУ ВО МГМСУ им. А.И. Евдокимова Минздрава России</a:t>
            </a:r>
          </a:p>
        </p:txBody>
      </p:sp>
      <p:pic>
        <p:nvPicPr>
          <p:cNvPr id="1030" name="Picture 6" descr="Картинки по запросу герб МГМСУ"/>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442920" y="295214"/>
            <a:ext cx="1079411" cy="116576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503403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27984" y="220216"/>
            <a:ext cx="4030216" cy="1120552"/>
          </a:xfrm>
        </p:spPr>
        <p:txBody>
          <a:bodyPr>
            <a:normAutofit/>
          </a:bodyPr>
          <a:lstStyle/>
          <a:p>
            <a:r>
              <a:rPr lang="ru-RU" sz="3600" b="1" dirty="0" smtClean="0"/>
              <a:t>Взгляд со стороны ЛПУ</a:t>
            </a:r>
            <a:endParaRPr lang="ru-RU" sz="3600" b="1" dirty="0"/>
          </a:p>
        </p:txBody>
      </p:sp>
      <p:sp>
        <p:nvSpPr>
          <p:cNvPr id="4" name="Скругленный прямоугольник 3"/>
          <p:cNvSpPr/>
          <p:nvPr/>
        </p:nvSpPr>
        <p:spPr>
          <a:xfrm>
            <a:off x="467544" y="116632"/>
            <a:ext cx="2880320" cy="1152128"/>
          </a:xfrm>
          <a:prstGeom prst="roundRect">
            <a:avLst/>
          </a:prstGeom>
          <a:solidFill>
            <a:schemeClr val="bg1"/>
          </a:solid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2"/>
                </a:solidFill>
              </a:rPr>
              <a:t>Подача работником заявления и обр.сертификата в медицинскую организацию</a:t>
            </a:r>
          </a:p>
        </p:txBody>
      </p:sp>
      <p:sp>
        <p:nvSpPr>
          <p:cNvPr id="5" name="Скругленный прямоугольник 4"/>
          <p:cNvSpPr/>
          <p:nvPr/>
        </p:nvSpPr>
        <p:spPr>
          <a:xfrm>
            <a:off x="467544" y="3212976"/>
            <a:ext cx="2808312" cy="1440160"/>
          </a:xfrm>
          <a:prstGeom prst="roundRect">
            <a:avLst/>
          </a:prstGeom>
          <a:solidFill>
            <a:schemeClr val="bg1"/>
          </a:solid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2"/>
                </a:solidFill>
              </a:rPr>
              <a:t>Заявка </a:t>
            </a:r>
            <a:r>
              <a:rPr lang="ru-RU" sz="1400" b="1" dirty="0" err="1" smtClean="0">
                <a:solidFill>
                  <a:schemeClr val="tx2"/>
                </a:solidFill>
              </a:rPr>
              <a:t>мед.организации</a:t>
            </a:r>
            <a:r>
              <a:rPr lang="ru-RU" sz="1400" b="1" dirty="0" smtClean="0">
                <a:solidFill>
                  <a:schemeClr val="tx2"/>
                </a:solidFill>
              </a:rPr>
              <a:t> в уполномоченный орган исполнительной власти субъекта РФ (Департамент здравоохранения)</a:t>
            </a:r>
            <a:endParaRPr lang="ru-RU" sz="2000" b="1" dirty="0">
              <a:solidFill>
                <a:schemeClr val="tx2"/>
              </a:solidFill>
            </a:endParaRPr>
          </a:p>
        </p:txBody>
      </p:sp>
      <p:sp>
        <p:nvSpPr>
          <p:cNvPr id="6" name="Скругленный прямоугольник 5"/>
          <p:cNvSpPr/>
          <p:nvPr/>
        </p:nvSpPr>
        <p:spPr>
          <a:xfrm>
            <a:off x="467544" y="5229200"/>
            <a:ext cx="2808312" cy="1440160"/>
          </a:xfrm>
          <a:prstGeom prst="roundRect">
            <a:avLst/>
          </a:prstGeom>
          <a:solidFill>
            <a:schemeClr val="bg1"/>
          </a:solid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2"/>
                </a:solidFill>
              </a:rPr>
              <a:t>Согласование заявки с территориальным фондом ОМС и утверждение плана мероприятий (ежеквартально)</a:t>
            </a:r>
            <a:endParaRPr lang="ru-RU" sz="1400" b="1" dirty="0">
              <a:solidFill>
                <a:schemeClr val="tx2"/>
              </a:solidFill>
            </a:endParaRPr>
          </a:p>
        </p:txBody>
      </p:sp>
      <p:sp>
        <p:nvSpPr>
          <p:cNvPr id="7" name="Скругленный прямоугольник 6"/>
          <p:cNvSpPr/>
          <p:nvPr/>
        </p:nvSpPr>
        <p:spPr>
          <a:xfrm>
            <a:off x="3851920" y="1628800"/>
            <a:ext cx="2304256" cy="1224136"/>
          </a:xfrm>
          <a:prstGeom prst="roundRect">
            <a:avLst/>
          </a:prstGeom>
          <a:solidFill>
            <a:schemeClr val="bg1"/>
          </a:solid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2"/>
                </a:solidFill>
              </a:rPr>
              <a:t>Заключение договора с образовательной организацией</a:t>
            </a:r>
            <a:endParaRPr lang="ru-RU" sz="1400" b="1" dirty="0">
              <a:solidFill>
                <a:schemeClr val="tx2"/>
              </a:solidFill>
            </a:endParaRPr>
          </a:p>
        </p:txBody>
      </p:sp>
      <p:sp>
        <p:nvSpPr>
          <p:cNvPr id="8" name="Скругленный прямоугольник 7"/>
          <p:cNvSpPr/>
          <p:nvPr/>
        </p:nvSpPr>
        <p:spPr>
          <a:xfrm>
            <a:off x="6660232" y="1628800"/>
            <a:ext cx="2304256" cy="1224136"/>
          </a:xfrm>
          <a:prstGeom prst="roundRect">
            <a:avLst/>
          </a:prstGeom>
          <a:solidFill>
            <a:schemeClr val="bg1"/>
          </a:solid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2"/>
                </a:solidFill>
              </a:rPr>
              <a:t>Предоставление документов, подтверждающих обучение в ТФОМС</a:t>
            </a:r>
            <a:endParaRPr lang="ru-RU" sz="1400" b="1" dirty="0">
              <a:solidFill>
                <a:schemeClr val="tx2"/>
              </a:solidFill>
            </a:endParaRPr>
          </a:p>
        </p:txBody>
      </p:sp>
      <p:sp>
        <p:nvSpPr>
          <p:cNvPr id="9" name="Стрелка вправо 8"/>
          <p:cNvSpPr/>
          <p:nvPr/>
        </p:nvSpPr>
        <p:spPr>
          <a:xfrm>
            <a:off x="3419872" y="1988840"/>
            <a:ext cx="288032" cy="43204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право 9"/>
          <p:cNvSpPr/>
          <p:nvPr/>
        </p:nvSpPr>
        <p:spPr>
          <a:xfrm>
            <a:off x="6300192" y="2060848"/>
            <a:ext cx="288032" cy="43204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право 10"/>
          <p:cNvSpPr/>
          <p:nvPr/>
        </p:nvSpPr>
        <p:spPr>
          <a:xfrm rot="5400000">
            <a:off x="1691680" y="1340768"/>
            <a:ext cx="288032" cy="43204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право 11"/>
          <p:cNvSpPr/>
          <p:nvPr/>
        </p:nvSpPr>
        <p:spPr>
          <a:xfrm rot="5400000">
            <a:off x="1331640" y="4725144"/>
            <a:ext cx="288032" cy="43204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право 12"/>
          <p:cNvSpPr/>
          <p:nvPr/>
        </p:nvSpPr>
        <p:spPr>
          <a:xfrm rot="16200000">
            <a:off x="2123728" y="4725144"/>
            <a:ext cx="288032" cy="43204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право 13"/>
          <p:cNvSpPr/>
          <p:nvPr/>
        </p:nvSpPr>
        <p:spPr>
          <a:xfrm rot="5400000">
            <a:off x="1331640" y="2708920"/>
            <a:ext cx="288032" cy="43204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право 14"/>
          <p:cNvSpPr/>
          <p:nvPr/>
        </p:nvSpPr>
        <p:spPr>
          <a:xfrm rot="16200000">
            <a:off x="2123728" y="2708920"/>
            <a:ext cx="288032" cy="43204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кругленный прямоугольник 15"/>
          <p:cNvSpPr/>
          <p:nvPr/>
        </p:nvSpPr>
        <p:spPr>
          <a:xfrm>
            <a:off x="467544" y="1844824"/>
            <a:ext cx="2808312" cy="720080"/>
          </a:xfrm>
          <a:prstGeom prst="roundRect">
            <a:avLst/>
          </a:prstGeom>
          <a:solidFill>
            <a:schemeClr val="bg1"/>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2"/>
                </a:solidFill>
              </a:rPr>
              <a:t>Медицинская организация (работодатель)</a:t>
            </a:r>
            <a:endParaRPr lang="ru-RU" sz="2000" b="1" dirty="0">
              <a:solidFill>
                <a:schemeClr val="tx2"/>
              </a:solidFill>
            </a:endParaRPr>
          </a:p>
        </p:txBody>
      </p:sp>
      <p:pic>
        <p:nvPicPr>
          <p:cNvPr id="4098" name="Picture 2" descr="Картинки по запросу больница картинка"/>
          <p:cNvPicPr>
            <a:picLocks noChangeAspect="1" noChangeArrowheads="1"/>
          </p:cNvPicPr>
          <p:nvPr/>
        </p:nvPicPr>
        <p:blipFill>
          <a:blip r:embed="rId2" cstate="print"/>
          <a:srcRect/>
          <a:stretch>
            <a:fillRect/>
          </a:stretch>
        </p:blipFill>
        <p:spPr bwMode="auto">
          <a:xfrm>
            <a:off x="4901938" y="3356993"/>
            <a:ext cx="2766406" cy="2863231"/>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Особенности оформления на цикл</a:t>
            </a:r>
            <a:endParaRPr lang="ru-RU" b="1" dirty="0"/>
          </a:p>
        </p:txBody>
      </p:sp>
      <p:sp>
        <p:nvSpPr>
          <p:cNvPr id="3" name="Содержимое 2"/>
          <p:cNvSpPr>
            <a:spLocks noGrp="1"/>
          </p:cNvSpPr>
          <p:nvPr>
            <p:ph idx="1"/>
          </p:nvPr>
        </p:nvSpPr>
        <p:spPr/>
        <p:txBody>
          <a:bodyPr/>
          <a:lstStyle/>
          <a:p>
            <a:r>
              <a:rPr lang="ru-RU" b="1" dirty="0" smtClean="0"/>
              <a:t>По сути, для ВУЗа обучение по образовательному сертификату (за счет средств ФОМС) – это </a:t>
            </a:r>
            <a:r>
              <a:rPr lang="ru-RU" b="1" dirty="0" smtClean="0"/>
              <a:t>внебюджетная деятельность </a:t>
            </a:r>
            <a:r>
              <a:rPr lang="ru-RU" b="1" dirty="0" smtClean="0"/>
              <a:t>(контракт), а для работодателя (ЛПУ) – </a:t>
            </a:r>
            <a:r>
              <a:rPr lang="ru-RU" b="1" dirty="0" smtClean="0"/>
              <a:t>бюджетная, </a:t>
            </a:r>
            <a:r>
              <a:rPr lang="ru-RU" b="1" dirty="0" smtClean="0"/>
              <a:t>т.к. денежные средства, затраченные на обучение, будут полностью компенсированы из ФОМС.</a:t>
            </a:r>
          </a:p>
          <a:p>
            <a:r>
              <a:rPr lang="ru-RU" b="1" dirty="0" smtClean="0"/>
              <a:t>Соответственно, к обучающимся за счет ФОМС применимы все нормы принятые у «</a:t>
            </a:r>
            <a:r>
              <a:rPr lang="ru-RU" b="1" dirty="0" smtClean="0"/>
              <a:t>контрактников»:</a:t>
            </a:r>
            <a:endParaRPr lang="ru-RU" b="1" dirty="0" smtClean="0"/>
          </a:p>
          <a:p>
            <a:pPr marL="342900" indent="-342900">
              <a:buAutoNum type="arabicPeriod"/>
            </a:pPr>
            <a:r>
              <a:rPr lang="ru-RU" b="1" dirty="0" smtClean="0"/>
              <a:t>Без </a:t>
            </a:r>
            <a:r>
              <a:rPr lang="ru-RU" b="1" dirty="0" smtClean="0"/>
              <a:t>факта оплаты специалист не может быть зачислен на цикл</a:t>
            </a:r>
          </a:p>
          <a:p>
            <a:pPr marL="342900" indent="-342900">
              <a:buAutoNum type="arabicPeriod"/>
            </a:pPr>
            <a:r>
              <a:rPr lang="ru-RU" b="1" dirty="0" smtClean="0"/>
              <a:t>Обучающийся подается </a:t>
            </a:r>
            <a:r>
              <a:rPr lang="ru-RU" b="1" dirty="0" smtClean="0"/>
              <a:t>с контрактным списком (отдельно от бюджетных)</a:t>
            </a:r>
          </a:p>
          <a:p>
            <a:pPr marL="342900" indent="-342900">
              <a:buAutoNum type="arabicPeriod"/>
            </a:pPr>
            <a:r>
              <a:rPr lang="ru-RU" b="1" dirty="0" smtClean="0"/>
              <a:t>Отдельное («контрактное») </a:t>
            </a:r>
            <a:r>
              <a:rPr lang="ru-RU" b="1" dirty="0" smtClean="0"/>
              <a:t>расписание</a:t>
            </a:r>
            <a:endParaRPr lang="ru-RU" b="1" dirty="0" smtClean="0"/>
          </a:p>
          <a:p>
            <a:endParaRPr lang="ru-RU"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Модель экономически эффективного повышения квалификации</a:t>
            </a:r>
            <a:endParaRPr lang="ru-RU" b="1" dirty="0"/>
          </a:p>
        </p:txBody>
      </p:sp>
      <p:sp>
        <p:nvSpPr>
          <p:cNvPr id="3" name="Содержимое 2"/>
          <p:cNvSpPr>
            <a:spLocks noGrp="1"/>
          </p:cNvSpPr>
          <p:nvPr>
            <p:ph idx="1"/>
          </p:nvPr>
        </p:nvSpPr>
        <p:spPr>
          <a:xfrm>
            <a:off x="395536" y="1701800"/>
            <a:ext cx="8424936" cy="4679528"/>
          </a:xfrm>
        </p:spPr>
        <p:txBody>
          <a:bodyPr/>
          <a:lstStyle/>
          <a:p>
            <a:r>
              <a:rPr lang="ru-RU" b="1" dirty="0" smtClean="0"/>
              <a:t>Кафедра, </a:t>
            </a:r>
            <a:r>
              <a:rPr lang="ru-RU" b="1" dirty="0" smtClean="0"/>
              <a:t>выполнившая свой годовой план, реализует программы ДПО только за счет средств ФОМС и по договорам с физическими и юридическими лицами</a:t>
            </a:r>
          </a:p>
          <a:p>
            <a:r>
              <a:rPr lang="ru-RU" b="1" dirty="0" smtClean="0"/>
              <a:t>Реализация программ ДПО за счет ФОМС должна быть отражена при учете педагогической нагрузки ППС кафедры.</a:t>
            </a:r>
          </a:p>
          <a:p>
            <a:r>
              <a:rPr lang="ru-RU" b="1" dirty="0" smtClean="0"/>
              <a:t>Реализация программ ДПО за счет ФОМС позволяет каждой кафедре и факультету в целом менее болезненно переносить неизбежное сокращение часов </a:t>
            </a:r>
            <a:r>
              <a:rPr lang="ru-RU" b="1" dirty="0" err="1" smtClean="0"/>
              <a:t>Госзадания</a:t>
            </a:r>
            <a:r>
              <a:rPr lang="ru-RU" b="1" dirty="0" smtClean="0"/>
              <a:t> и оптимизацию штатной численности.</a:t>
            </a:r>
            <a:endParaRPr lang="ru-RU" b="1" dirty="0"/>
          </a:p>
        </p:txBody>
      </p:sp>
      <p:pic>
        <p:nvPicPr>
          <p:cNvPr id="28676" name="Picture 4" descr="200 процентов заголовок написан с мелом на доске Фото со стока - 61763438"/>
          <p:cNvPicPr>
            <a:picLocks noChangeAspect="1" noChangeArrowheads="1"/>
          </p:cNvPicPr>
          <p:nvPr/>
        </p:nvPicPr>
        <p:blipFill>
          <a:blip r:embed="rId2" cstate="print"/>
          <a:srcRect/>
          <a:stretch>
            <a:fillRect/>
          </a:stretch>
        </p:blipFill>
        <p:spPr bwMode="auto">
          <a:xfrm>
            <a:off x="5328084" y="4581129"/>
            <a:ext cx="2774082" cy="1849388"/>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fade">
                                      <p:cBhvr>
                                        <p:cTn id="7" dur="20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t>Зачем нужен реестр программ МГМСУ </a:t>
            </a:r>
            <a:br>
              <a:rPr lang="ru-RU" b="1" dirty="0" smtClean="0"/>
            </a:br>
            <a:r>
              <a:rPr lang="ru-RU" b="1" dirty="0" smtClean="0"/>
              <a:t>на портале НМО?</a:t>
            </a:r>
            <a:endParaRPr lang="ru-RU" b="1" dirty="0"/>
          </a:p>
        </p:txBody>
      </p:sp>
      <p:sp>
        <p:nvSpPr>
          <p:cNvPr id="5" name="Содержимое 4"/>
          <p:cNvSpPr>
            <a:spLocks noGrp="1"/>
          </p:cNvSpPr>
          <p:nvPr>
            <p:ph idx="1"/>
          </p:nvPr>
        </p:nvSpPr>
        <p:spPr>
          <a:xfrm>
            <a:off x="683568" y="2060848"/>
            <a:ext cx="3949824" cy="4327376"/>
          </a:xfrm>
        </p:spPr>
        <p:txBody>
          <a:bodyPr/>
          <a:lstStyle/>
          <a:p>
            <a:r>
              <a:rPr lang="ru-RU" b="1" dirty="0" smtClean="0"/>
              <a:t>Размещение программ ДПО на портале </a:t>
            </a:r>
            <a:r>
              <a:rPr lang="en-US" b="1" dirty="0" smtClean="0"/>
              <a:t>edu.rosminzdrav.ru – </a:t>
            </a:r>
            <a:r>
              <a:rPr lang="ru-RU" b="1" dirty="0" smtClean="0">
                <a:solidFill>
                  <a:srgbClr val="FF0000"/>
                </a:solidFill>
              </a:rPr>
              <a:t>обязательное условие </a:t>
            </a:r>
            <a:r>
              <a:rPr lang="ru-RU" b="1" dirty="0" smtClean="0"/>
              <a:t>для реализации специалистом образовательного сертификата за счет средств территориального фонда ОМС и привлечения дополнительного финансирования в Университет</a:t>
            </a:r>
            <a:endParaRPr lang="ru-RU" b="1" dirty="0"/>
          </a:p>
        </p:txBody>
      </p:sp>
      <p:sp>
        <p:nvSpPr>
          <p:cNvPr id="27650" name="AutoShape 2" descr="Картинки по запросу человечки для презентации деньги"/>
          <p:cNvSpPr>
            <a:spLocks noChangeAspect="1" noChangeArrowheads="1"/>
          </p:cNvSpPr>
          <p:nvPr/>
        </p:nvSpPr>
        <p:spPr bwMode="auto">
          <a:xfrm>
            <a:off x="155575" y="-14446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7652" name="AutoShape 4" descr="Картинки по запросу человечки для презентации деньги"/>
          <p:cNvSpPr>
            <a:spLocks noChangeAspect="1" noChangeArrowheads="1"/>
          </p:cNvSpPr>
          <p:nvPr/>
        </p:nvSpPr>
        <p:spPr bwMode="auto">
          <a:xfrm>
            <a:off x="155575" y="-14446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7654" name="AutoShape 6" descr="Картинки по запросу человечки для презентации деньги"/>
          <p:cNvSpPr>
            <a:spLocks noChangeAspect="1" noChangeArrowheads="1"/>
          </p:cNvSpPr>
          <p:nvPr/>
        </p:nvSpPr>
        <p:spPr bwMode="auto">
          <a:xfrm>
            <a:off x="155575" y="-14446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7658" name="Picture 10" descr="Картинки по запросу человечки для презентации деньги"/>
          <p:cNvPicPr>
            <a:picLocks noChangeAspect="1" noChangeArrowheads="1"/>
          </p:cNvPicPr>
          <p:nvPr/>
        </p:nvPicPr>
        <p:blipFill>
          <a:blip r:embed="rId2" cstate="print"/>
          <a:srcRect/>
          <a:stretch>
            <a:fillRect/>
          </a:stretch>
        </p:blipFill>
        <p:spPr bwMode="auto">
          <a:xfrm>
            <a:off x="5004048" y="1988841"/>
            <a:ext cx="3744416" cy="3478684"/>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Резюме по ФОМС</a:t>
            </a:r>
            <a:endParaRPr lang="ru-RU" b="1" dirty="0"/>
          </a:p>
        </p:txBody>
      </p:sp>
      <p:sp>
        <p:nvSpPr>
          <p:cNvPr id="3" name="Содержимое 2"/>
          <p:cNvSpPr>
            <a:spLocks noGrp="1"/>
          </p:cNvSpPr>
          <p:nvPr>
            <p:ph idx="1"/>
          </p:nvPr>
        </p:nvSpPr>
        <p:spPr>
          <a:xfrm>
            <a:off x="838200" y="2348880"/>
            <a:ext cx="7620000" cy="3823320"/>
          </a:xfrm>
        </p:spPr>
        <p:txBody>
          <a:bodyPr/>
          <a:lstStyle/>
          <a:p>
            <a:r>
              <a:rPr lang="ru-RU" b="1" dirty="0" smtClean="0"/>
              <a:t>Обучение за счет средств территориального фонда ОМС – это эффективный инструмент взаимодействия ВУЗов с медицинскими учреждениями в условиях сокращающегося Государственного задания, который </a:t>
            </a:r>
            <a:r>
              <a:rPr lang="ru-RU" b="1" dirty="0" smtClean="0">
                <a:solidFill>
                  <a:srgbClr val="FF0000"/>
                </a:solidFill>
              </a:rPr>
              <a:t>особенно актуален для кафедр с низким уровнем внебюджетной активности.</a:t>
            </a:r>
          </a:p>
        </p:txBody>
      </p:sp>
      <p:sp>
        <p:nvSpPr>
          <p:cNvPr id="2050" name="AutoShape 2" descr="https://delovoymir.biz/res/images/uploaded/articles/img/734633162152022.jpg"/>
          <p:cNvSpPr>
            <a:spLocks noChangeAspect="1" noChangeArrowheads="1"/>
          </p:cNvSpPr>
          <p:nvPr/>
        </p:nvSpPr>
        <p:spPr bwMode="auto">
          <a:xfrm>
            <a:off x="155575" y="-14446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Похожее изображение"/>
          <p:cNvSpPr>
            <a:spLocks noChangeAspect="1" noChangeArrowheads="1"/>
          </p:cNvSpPr>
          <p:nvPr/>
        </p:nvSpPr>
        <p:spPr bwMode="auto">
          <a:xfrm>
            <a:off x="155575" y="-14446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8" name="AutoShape 10" descr="Картинки по запросу человечки powerpoint"/>
          <p:cNvSpPr>
            <a:spLocks noChangeAspect="1" noChangeArrowheads="1"/>
          </p:cNvSpPr>
          <p:nvPr/>
        </p:nvSpPr>
        <p:spPr bwMode="auto">
          <a:xfrm>
            <a:off x="155575" y="-14446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79512" y="1340768"/>
            <a:ext cx="6192688" cy="3080421"/>
          </a:xfrm>
        </p:spPr>
        <p:txBody>
          <a:bodyPr rtlCol="0">
            <a:normAutofit/>
          </a:bodyPr>
          <a:lstStyle/>
          <a:p>
            <a:endParaRPr lang="ru-RU" sz="3200" b="1" dirty="0" smtClean="0">
              <a:effectLst>
                <a:outerShdw blurRad="38100" dist="38100" dir="2700000" algn="tl">
                  <a:srgbClr val="000000">
                    <a:alpha val="43137"/>
                  </a:srgbClr>
                </a:outerShdw>
              </a:effectLst>
            </a:endParaRPr>
          </a:p>
          <a:p>
            <a:r>
              <a:rPr lang="ru-RU" sz="3200" b="1" dirty="0" smtClean="0">
                <a:effectLst>
                  <a:outerShdw blurRad="38100" dist="38100" dir="2700000" algn="tl">
                    <a:srgbClr val="000000">
                      <a:alpha val="43137"/>
                    </a:srgbClr>
                  </a:outerShdw>
                </a:effectLst>
              </a:rPr>
              <a:t>Благодарю за внимание!</a:t>
            </a:r>
            <a:endParaRPr lang="ru-RU" sz="3200" b="1" dirty="0">
              <a:effectLst>
                <a:outerShdw blurRad="38100" dist="38100" dir="2700000" algn="tl">
                  <a:srgbClr val="000000">
                    <a:alpha val="43137"/>
                  </a:srgbClr>
                </a:outerShdw>
              </a:effectLst>
            </a:endParaRPr>
          </a:p>
          <a:p>
            <a:endParaRPr lang="ru-RU" sz="3200" b="1" dirty="0">
              <a:effectLst>
                <a:outerShdw blurRad="38100" dist="38100" dir="2700000" algn="tl">
                  <a:srgbClr val="000000">
                    <a:alpha val="43137"/>
                  </a:srgbClr>
                </a:outerShdw>
              </a:effectLst>
            </a:endParaRPr>
          </a:p>
          <a:p>
            <a:endParaRPr lang="ru-RU" sz="3200" b="1" dirty="0" smtClean="0">
              <a:effectLst>
                <a:outerShdw blurRad="38100" dist="38100" dir="2700000" algn="tl">
                  <a:srgbClr val="000000">
                    <a:alpha val="43137"/>
                  </a:srgbClr>
                </a:outerShdw>
              </a:effectLst>
            </a:endParaRPr>
          </a:p>
          <a:p>
            <a:r>
              <a:rPr lang="ru-RU" sz="2000" b="1" i="1" dirty="0" smtClean="0">
                <a:effectLst>
                  <a:outerShdw blurRad="38100" dist="38100" dir="2700000" algn="tl">
                    <a:srgbClr val="000000">
                      <a:alpha val="43137"/>
                    </a:srgbClr>
                  </a:outerShdw>
                </a:effectLst>
              </a:rPr>
              <a:t>«Качество </a:t>
            </a:r>
            <a:r>
              <a:rPr lang="ru-RU" sz="2000" b="1" i="1" dirty="0">
                <a:effectLst>
                  <a:outerShdw blurRad="38100" dist="38100" dir="2700000" algn="tl">
                    <a:srgbClr val="000000">
                      <a:alpha val="43137"/>
                    </a:srgbClr>
                  </a:outerShdw>
                </a:effectLst>
              </a:rPr>
              <a:t>медицинской помощи не может быть выше уровня полученного </a:t>
            </a:r>
            <a:r>
              <a:rPr lang="ru-RU" sz="2000" b="1" i="1" dirty="0" smtClean="0">
                <a:effectLst>
                  <a:outerShdw blurRad="38100" dist="38100" dir="2700000" algn="tl">
                    <a:srgbClr val="000000">
                      <a:alpha val="43137"/>
                    </a:srgbClr>
                  </a:outerShdw>
                </a:effectLst>
              </a:rPr>
              <a:t>образования»</a:t>
            </a:r>
            <a:endParaRPr lang="ru-RU" sz="2000" b="1" i="1" dirty="0">
              <a:effectLst>
                <a:outerShdw blurRad="38100" dist="38100" dir="2700000" algn="tl">
                  <a:srgbClr val="000000">
                    <a:alpha val="43137"/>
                  </a:srgbClr>
                </a:outerShdw>
              </a:effectLst>
            </a:endParaRPr>
          </a:p>
          <a:p>
            <a:pPr rtl="0"/>
            <a:endParaRPr lang="ru-RU" sz="2000" dirty="0"/>
          </a:p>
        </p:txBody>
      </p:sp>
    </p:spTree>
    <p:extLst>
      <p:ext uri="{BB962C8B-B14F-4D97-AF65-F5344CB8AC3E}">
        <p14:creationId xmlns="" xmlns:p14="http://schemas.microsoft.com/office/powerpoint/2010/main" val="348985269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Источники финансирования дополнительного профессионального образования</a:t>
            </a:r>
            <a:endParaRPr lang="ru-RU" b="1" dirty="0"/>
          </a:p>
        </p:txBody>
      </p:sp>
      <p:pic>
        <p:nvPicPr>
          <p:cNvPr id="4" name="Объект 3"/>
          <p:cNvPicPr>
            <a:picLocks noGrp="1" noChangeAspect="1"/>
          </p:cNvPicPr>
          <p:nvPr>
            <p:ph idx="1"/>
          </p:nvPr>
        </p:nvPicPr>
        <p:blipFill rotWithShape="1">
          <a:blip r:embed="rId2" cstate="print"/>
          <a:srcRect l="14980" t="11250" r="15090" b="9753"/>
          <a:stretch/>
        </p:blipFill>
        <p:spPr>
          <a:xfrm>
            <a:off x="507691" y="1484983"/>
            <a:ext cx="7936199" cy="5040560"/>
          </a:xfrm>
          <a:prstGeom prst="rect">
            <a:avLst/>
          </a:prstGeom>
        </p:spPr>
      </p:pic>
    </p:spTree>
    <p:extLst>
      <p:ext uri="{BB962C8B-B14F-4D97-AF65-F5344CB8AC3E}">
        <p14:creationId xmlns="" xmlns:p14="http://schemas.microsoft.com/office/powerpoint/2010/main" val="40194487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2060"/>
                </a:solidFill>
              </a:rPr>
              <a:t>Нормативная база</a:t>
            </a:r>
            <a:endParaRPr lang="ru-RU" b="1" dirty="0">
              <a:solidFill>
                <a:srgbClr val="002060"/>
              </a:solidFill>
            </a:endParaRPr>
          </a:p>
        </p:txBody>
      </p:sp>
      <p:sp>
        <p:nvSpPr>
          <p:cNvPr id="3" name="Объект 2"/>
          <p:cNvSpPr>
            <a:spLocks noGrp="1"/>
          </p:cNvSpPr>
          <p:nvPr>
            <p:ph idx="1"/>
          </p:nvPr>
        </p:nvSpPr>
        <p:spPr>
          <a:xfrm>
            <a:off x="539552" y="1701800"/>
            <a:ext cx="8136904" cy="4823544"/>
          </a:xfrm>
        </p:spPr>
        <p:txBody>
          <a:bodyPr>
            <a:normAutofit fontScale="92500" lnSpcReduction="20000"/>
          </a:bodyPr>
          <a:lstStyle/>
          <a:p>
            <a:pPr algn="just"/>
            <a:r>
              <a:rPr lang="ru-RU" b="1" dirty="0" smtClean="0">
                <a:solidFill>
                  <a:srgbClr val="002060"/>
                </a:solidFill>
              </a:rPr>
              <a:t>Постановление Правительства РФ от 21 апреля 2016 г. № 332 “Об утверждении Правил использования медицинскими организациями средств нормированного страхового запаса территориального фонда обязательного медицинского страхования для финансового обеспечения мероприятий по организации дополнительного профессионального образования медицинских работников по программам повышения квалификации, а также по приобретению и проведению ремонта медицинского оборудования” (не вступило в </a:t>
            </a:r>
            <a:r>
              <a:rPr lang="ru-RU" b="1" dirty="0" smtClean="0">
                <a:solidFill>
                  <a:srgbClr val="002060"/>
                </a:solidFill>
              </a:rPr>
              <a:t>силу)</a:t>
            </a:r>
            <a:endParaRPr lang="en-US" b="1" dirty="0" smtClean="0">
              <a:solidFill>
                <a:srgbClr val="002060"/>
              </a:solidFill>
            </a:endParaRPr>
          </a:p>
          <a:p>
            <a:pPr algn="just"/>
            <a:r>
              <a:rPr lang="ru-RU" b="1" dirty="0" smtClean="0">
                <a:solidFill>
                  <a:srgbClr val="002060"/>
                </a:solidFill>
              </a:rPr>
              <a:t>Приказ </a:t>
            </a:r>
            <a:r>
              <a:rPr lang="ru-RU" b="1" dirty="0" smtClean="0">
                <a:solidFill>
                  <a:srgbClr val="002060"/>
                </a:solidFill>
              </a:rPr>
              <a:t>Минздрава России от 27 августа 2015 года №599 </a:t>
            </a:r>
            <a:br>
              <a:rPr lang="ru-RU" b="1" dirty="0" smtClean="0">
                <a:solidFill>
                  <a:srgbClr val="002060"/>
                </a:solidFill>
              </a:rPr>
            </a:br>
            <a:r>
              <a:rPr lang="ru-RU" b="1" dirty="0" smtClean="0">
                <a:solidFill>
                  <a:srgbClr val="002060"/>
                </a:solidFill>
              </a:rPr>
              <a:t>«Об организации внедрения в подведомственных Минздраву России образовательных и научных организациях подготовки медицинских работников по дополнительным профессиональным программам с применением образовательного сертификата»</a:t>
            </a:r>
          </a:p>
          <a:p>
            <a:pPr algn="just"/>
            <a:r>
              <a:rPr lang="ru-RU" b="1" dirty="0">
                <a:solidFill>
                  <a:srgbClr val="002060"/>
                </a:solidFill>
              </a:rPr>
              <a:t>Приказ </a:t>
            </a:r>
            <a:r>
              <a:rPr lang="ru-RU" b="1" dirty="0" smtClean="0">
                <a:solidFill>
                  <a:srgbClr val="002060"/>
                </a:solidFill>
              </a:rPr>
              <a:t>Минздрава России </a:t>
            </a:r>
            <a:r>
              <a:rPr lang="ru-RU" b="1" dirty="0">
                <a:solidFill>
                  <a:srgbClr val="002060"/>
                </a:solidFill>
              </a:rPr>
              <a:t>от 4 августа 2016 года N 575н "Об утверждении Порядка выбора медицинским работником программы повышения квалификации в организации, осуществляющей образовательную деятельность, для направления на дополнительное профессиональное образование за счет средств нормированного страхового запаса территориального фонда обязательного медицинского страхования"</a:t>
            </a:r>
          </a:p>
          <a:p>
            <a:pPr algn="just"/>
            <a:endParaRPr lang="ru-RU" dirty="0" smtClean="0">
              <a:solidFill>
                <a:srgbClr val="002060"/>
              </a:solidFill>
            </a:endParaRPr>
          </a:p>
          <a:p>
            <a:pPr algn="just"/>
            <a:endParaRPr lang="ru-RU" dirty="0">
              <a:solidFill>
                <a:srgbClr val="002060"/>
              </a:solidFill>
            </a:endParaRPr>
          </a:p>
        </p:txBody>
      </p:sp>
    </p:spTree>
    <p:extLst>
      <p:ext uri="{BB962C8B-B14F-4D97-AF65-F5344CB8AC3E}">
        <p14:creationId xmlns="" xmlns:p14="http://schemas.microsoft.com/office/powerpoint/2010/main" val="39076902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6200"/>
            <a:ext cx="7990656" cy="1397000"/>
          </a:xfrm>
        </p:spPr>
        <p:txBody>
          <a:bodyPr>
            <a:normAutofit fontScale="90000"/>
          </a:bodyPr>
          <a:lstStyle/>
          <a:p>
            <a:r>
              <a:rPr lang="ru-RU" b="1" dirty="0" smtClean="0">
                <a:cs typeface="Arial" pitchFamily="34" charset="0"/>
              </a:rPr>
              <a:t>Цели внедрения образовательного сертификата (за счет средств ФОМС)</a:t>
            </a:r>
            <a:endParaRPr lang="ru-RU" b="1" dirty="0">
              <a:cs typeface="Arial" pitchFamily="34" charset="0"/>
            </a:endParaRPr>
          </a:p>
        </p:txBody>
      </p:sp>
      <p:sp>
        <p:nvSpPr>
          <p:cNvPr id="3" name="Содержимое 2"/>
          <p:cNvSpPr>
            <a:spLocks noGrp="1"/>
          </p:cNvSpPr>
          <p:nvPr>
            <p:ph idx="1"/>
          </p:nvPr>
        </p:nvSpPr>
        <p:spPr/>
        <p:txBody>
          <a:bodyPr/>
          <a:lstStyle/>
          <a:p>
            <a:pPr algn="just"/>
            <a:r>
              <a:rPr lang="ru-RU" b="1" dirty="0" smtClean="0"/>
              <a:t>Снижение Государственного задания на реализацию программ ДПО</a:t>
            </a:r>
          </a:p>
          <a:p>
            <a:pPr algn="just"/>
            <a:r>
              <a:rPr lang="ru-RU" b="1" dirty="0" smtClean="0"/>
              <a:t>Повышение качества программ, реализуемых вузами ВУЗов на фоне возрастающей конкуренции</a:t>
            </a:r>
          </a:p>
          <a:p>
            <a:pPr algn="just"/>
            <a:r>
              <a:rPr lang="ru-RU" b="1" dirty="0" smtClean="0"/>
              <a:t>Избирательный подход работодателя при направлении на повышение квалификации</a:t>
            </a:r>
          </a:p>
          <a:p>
            <a:pPr algn="just"/>
            <a:r>
              <a:rPr lang="ru-RU" b="1" dirty="0" smtClean="0"/>
              <a:t>Повышение доступности программ ДПО для работников</a:t>
            </a:r>
          </a:p>
          <a:p>
            <a:pPr algn="just"/>
            <a:r>
              <a:rPr lang="ru-RU" b="1" dirty="0" smtClean="0"/>
              <a:t>Контроль над расходованием средств, выделяемых на повышение квалификации</a:t>
            </a:r>
          </a:p>
          <a:p>
            <a:pPr algn="just"/>
            <a:endParaRPr lang="ru-RU" dirty="0"/>
          </a:p>
        </p:txBody>
      </p:sp>
      <p:pic>
        <p:nvPicPr>
          <p:cNvPr id="3074" name="Picture 2" descr="Картинки по запросу фонд ОМС"/>
          <p:cNvPicPr>
            <a:picLocks noChangeAspect="1" noChangeArrowheads="1"/>
          </p:cNvPicPr>
          <p:nvPr/>
        </p:nvPicPr>
        <p:blipFill>
          <a:blip r:embed="rId2" cstate="print"/>
          <a:srcRect/>
          <a:stretch>
            <a:fillRect/>
          </a:stretch>
        </p:blipFill>
        <p:spPr bwMode="auto">
          <a:xfrm>
            <a:off x="5093340" y="5301208"/>
            <a:ext cx="3510390" cy="108012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476672"/>
            <a:ext cx="7620000" cy="1397000"/>
          </a:xfrm>
        </p:spPr>
        <p:txBody>
          <a:bodyPr>
            <a:normAutofit fontScale="90000"/>
          </a:bodyPr>
          <a:lstStyle/>
          <a:p>
            <a:pPr algn="ctr"/>
            <a:r>
              <a:rPr lang="ru-RU" b="1" dirty="0" smtClean="0"/>
              <a:t>Алгоритмы реализации образовательного сертификата от лица работника и работодателя…</a:t>
            </a:r>
            <a:endParaRPr lang="ru-RU" b="1" dirty="0"/>
          </a:p>
        </p:txBody>
      </p:sp>
      <p:pic>
        <p:nvPicPr>
          <p:cNvPr id="31746" name="Picture 2" descr="Картинки по запросу главный врач рисунок"/>
          <p:cNvPicPr>
            <a:picLocks noChangeAspect="1" noChangeArrowheads="1"/>
          </p:cNvPicPr>
          <p:nvPr/>
        </p:nvPicPr>
        <p:blipFill>
          <a:blip r:embed="rId2" cstate="print"/>
          <a:srcRect/>
          <a:stretch>
            <a:fillRect/>
          </a:stretch>
        </p:blipFill>
        <p:spPr bwMode="auto">
          <a:xfrm>
            <a:off x="2411760" y="2095077"/>
            <a:ext cx="4286250" cy="4286251"/>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43808" y="404664"/>
            <a:ext cx="6120680" cy="544488"/>
          </a:xfrm>
        </p:spPr>
        <p:txBody>
          <a:bodyPr>
            <a:normAutofit fontScale="90000"/>
          </a:bodyPr>
          <a:lstStyle/>
          <a:p>
            <a:r>
              <a:rPr lang="ru-RU" b="1" dirty="0" smtClean="0"/>
              <a:t>Взгляд со стороны работника</a:t>
            </a:r>
            <a:endParaRPr lang="ru-RU" b="1" dirty="0"/>
          </a:p>
        </p:txBody>
      </p:sp>
      <p:sp>
        <p:nvSpPr>
          <p:cNvPr id="4" name="Скругленный прямоугольник 3"/>
          <p:cNvSpPr/>
          <p:nvPr/>
        </p:nvSpPr>
        <p:spPr>
          <a:xfrm>
            <a:off x="323528" y="188640"/>
            <a:ext cx="2016224" cy="1584176"/>
          </a:xfrm>
          <a:prstGeom prst="roundRect">
            <a:avLst/>
          </a:prstGeom>
          <a:solidFill>
            <a:schemeClr val="bg1"/>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2"/>
                </a:solidFill>
              </a:rPr>
              <a:t>Регистрация на портале НМО </a:t>
            </a:r>
            <a:endParaRPr lang="en-US" sz="1400" b="1" dirty="0" smtClean="0">
              <a:solidFill>
                <a:schemeClr val="tx2"/>
              </a:solidFill>
            </a:endParaRPr>
          </a:p>
          <a:p>
            <a:pPr algn="ctr"/>
            <a:r>
              <a:rPr lang="en-US" sz="1400" b="1" dirty="0" smtClean="0">
                <a:solidFill>
                  <a:schemeClr val="tx2"/>
                </a:solidFill>
              </a:rPr>
              <a:t>edu.rosminzdrav.ru</a:t>
            </a:r>
          </a:p>
          <a:p>
            <a:pPr algn="ctr"/>
            <a:r>
              <a:rPr lang="ru-RU" sz="1400" b="1" dirty="0" smtClean="0">
                <a:solidFill>
                  <a:schemeClr val="tx2"/>
                </a:solidFill>
              </a:rPr>
              <a:t>и выбор Программы ДПО</a:t>
            </a:r>
          </a:p>
        </p:txBody>
      </p:sp>
      <p:sp>
        <p:nvSpPr>
          <p:cNvPr id="5" name="Скругленный прямоугольник 4"/>
          <p:cNvSpPr/>
          <p:nvPr/>
        </p:nvSpPr>
        <p:spPr>
          <a:xfrm>
            <a:off x="323528" y="2204864"/>
            <a:ext cx="2016224" cy="1080120"/>
          </a:xfrm>
          <a:prstGeom prst="roundRect">
            <a:avLst/>
          </a:prstGeom>
          <a:solidFill>
            <a:schemeClr val="bg1"/>
          </a:solid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2"/>
                </a:solidFill>
              </a:rPr>
              <a:t>Формирование работником</a:t>
            </a:r>
          </a:p>
          <a:p>
            <a:pPr algn="ctr"/>
            <a:r>
              <a:rPr lang="ru-RU" sz="1400" b="1" dirty="0" smtClean="0">
                <a:solidFill>
                  <a:schemeClr val="tx2"/>
                </a:solidFill>
              </a:rPr>
              <a:t>заявки на цикл и обр.сертификата</a:t>
            </a:r>
          </a:p>
        </p:txBody>
      </p:sp>
      <p:sp>
        <p:nvSpPr>
          <p:cNvPr id="6" name="Скругленный прямоугольник 5"/>
          <p:cNvSpPr/>
          <p:nvPr/>
        </p:nvSpPr>
        <p:spPr>
          <a:xfrm>
            <a:off x="323528" y="3717032"/>
            <a:ext cx="2016224" cy="1080120"/>
          </a:xfrm>
          <a:prstGeom prst="roundRect">
            <a:avLst/>
          </a:prstGeom>
          <a:solidFill>
            <a:schemeClr val="bg1"/>
          </a:solid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2"/>
                </a:solidFill>
              </a:rPr>
              <a:t>Согласование заявки и сертификата с работодателем</a:t>
            </a:r>
          </a:p>
        </p:txBody>
      </p:sp>
      <p:sp>
        <p:nvSpPr>
          <p:cNvPr id="7" name="Скругленный прямоугольник 6"/>
          <p:cNvSpPr/>
          <p:nvPr/>
        </p:nvSpPr>
        <p:spPr>
          <a:xfrm>
            <a:off x="323528" y="5229200"/>
            <a:ext cx="2016224" cy="1368152"/>
          </a:xfrm>
          <a:prstGeom prst="roundRect">
            <a:avLst/>
          </a:prstGeom>
          <a:solidFill>
            <a:schemeClr val="bg1"/>
          </a:solid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2"/>
                </a:solidFill>
              </a:rPr>
              <a:t>Согласование заявки и сертификата с ВУЗом</a:t>
            </a:r>
          </a:p>
        </p:txBody>
      </p:sp>
      <p:sp>
        <p:nvSpPr>
          <p:cNvPr id="8" name="Скругленный прямоугольник 7"/>
          <p:cNvSpPr/>
          <p:nvPr/>
        </p:nvSpPr>
        <p:spPr>
          <a:xfrm>
            <a:off x="2771800" y="5301208"/>
            <a:ext cx="1584176" cy="1296144"/>
          </a:xfrm>
          <a:prstGeom prst="roundRect">
            <a:avLst/>
          </a:prstGeom>
          <a:solidFill>
            <a:schemeClr val="bg1"/>
          </a:solid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2"/>
                </a:solidFill>
              </a:rPr>
              <a:t>Оформление договора на обучение</a:t>
            </a:r>
          </a:p>
          <a:p>
            <a:pPr algn="ctr"/>
            <a:r>
              <a:rPr lang="ru-RU" sz="1400" b="1" dirty="0" smtClean="0">
                <a:solidFill>
                  <a:schemeClr val="tx2"/>
                </a:solidFill>
              </a:rPr>
              <a:t>(ЛПУ-ВУЗ)</a:t>
            </a:r>
          </a:p>
        </p:txBody>
      </p:sp>
      <p:sp>
        <p:nvSpPr>
          <p:cNvPr id="9" name="Скругленный прямоугольник 8"/>
          <p:cNvSpPr/>
          <p:nvPr/>
        </p:nvSpPr>
        <p:spPr>
          <a:xfrm>
            <a:off x="6804248" y="5301208"/>
            <a:ext cx="2016224" cy="1296144"/>
          </a:xfrm>
          <a:prstGeom prst="roundRect">
            <a:avLst/>
          </a:prstGeom>
          <a:solidFill>
            <a:schemeClr val="bg1"/>
          </a:solid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2"/>
                </a:solidFill>
              </a:rPr>
              <a:t>Предоставление работодателю документов, подтверждающих обучение</a:t>
            </a:r>
            <a:endParaRPr lang="ru-RU" sz="1400" b="1" dirty="0">
              <a:solidFill>
                <a:schemeClr val="tx2"/>
              </a:solidFill>
            </a:endParaRPr>
          </a:p>
        </p:txBody>
      </p:sp>
      <p:sp>
        <p:nvSpPr>
          <p:cNvPr id="16" name="Скругленный прямоугольник 15"/>
          <p:cNvSpPr/>
          <p:nvPr/>
        </p:nvSpPr>
        <p:spPr>
          <a:xfrm>
            <a:off x="4788024" y="5301208"/>
            <a:ext cx="1584176" cy="1296144"/>
          </a:xfrm>
          <a:prstGeom prst="roundRect">
            <a:avLst/>
          </a:prstGeom>
          <a:solidFill>
            <a:schemeClr val="bg1"/>
          </a:solid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2"/>
                </a:solidFill>
              </a:rPr>
              <a:t>Обучение по программе ДПО</a:t>
            </a:r>
          </a:p>
        </p:txBody>
      </p:sp>
      <p:sp>
        <p:nvSpPr>
          <p:cNvPr id="17" name="Стрелка вправо 16"/>
          <p:cNvSpPr/>
          <p:nvPr/>
        </p:nvSpPr>
        <p:spPr>
          <a:xfrm rot="5400000">
            <a:off x="1187624" y="1772817"/>
            <a:ext cx="288032" cy="43204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трелка вправо 19"/>
          <p:cNvSpPr/>
          <p:nvPr/>
        </p:nvSpPr>
        <p:spPr>
          <a:xfrm rot="5400000">
            <a:off x="1187624" y="4797152"/>
            <a:ext cx="288032" cy="43204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Стрелка вправо 20"/>
          <p:cNvSpPr/>
          <p:nvPr/>
        </p:nvSpPr>
        <p:spPr>
          <a:xfrm rot="5400000">
            <a:off x="1187624" y="3284984"/>
            <a:ext cx="288032" cy="43204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трелка вправо 24"/>
          <p:cNvSpPr/>
          <p:nvPr/>
        </p:nvSpPr>
        <p:spPr>
          <a:xfrm>
            <a:off x="2411760" y="5733256"/>
            <a:ext cx="288032" cy="43204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Стрелка вправо 25"/>
          <p:cNvSpPr/>
          <p:nvPr/>
        </p:nvSpPr>
        <p:spPr>
          <a:xfrm>
            <a:off x="4427984" y="5733256"/>
            <a:ext cx="288032" cy="43204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Стрелка вправо 26"/>
          <p:cNvSpPr/>
          <p:nvPr/>
        </p:nvSpPr>
        <p:spPr>
          <a:xfrm>
            <a:off x="6444208" y="5733256"/>
            <a:ext cx="288032" cy="43204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26" name="AutoShape 2" descr="Картинки по запросу человечки powerpoint"/>
          <p:cNvSpPr>
            <a:spLocks noChangeAspect="1" noChangeArrowheads="1"/>
          </p:cNvSpPr>
          <p:nvPr/>
        </p:nvSpPr>
        <p:spPr bwMode="auto">
          <a:xfrm>
            <a:off x="155575" y="-14446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человечки для презентации картинки"/>
          <p:cNvSpPr>
            <a:spLocks noChangeAspect="1" noChangeArrowheads="1"/>
          </p:cNvSpPr>
          <p:nvPr/>
        </p:nvSpPr>
        <p:spPr bwMode="auto">
          <a:xfrm>
            <a:off x="155575" y="-14446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человечки для презентации картинки"/>
          <p:cNvSpPr>
            <a:spLocks noChangeAspect="1" noChangeArrowheads="1"/>
          </p:cNvSpPr>
          <p:nvPr/>
        </p:nvSpPr>
        <p:spPr bwMode="auto">
          <a:xfrm>
            <a:off x="155575" y="-14446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2" name="AutoShape 8" descr="https://delovoymir.biz/res/images/uploaded/articles/img/734633162152022.jpg"/>
          <p:cNvSpPr>
            <a:spLocks noChangeAspect="1" noChangeArrowheads="1"/>
          </p:cNvSpPr>
          <p:nvPr/>
        </p:nvSpPr>
        <p:spPr bwMode="auto">
          <a:xfrm>
            <a:off x="155575" y="-14446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4" name="Picture 10" descr="Картинки по запросу человечки для презентации врач"/>
          <p:cNvPicPr>
            <a:picLocks noChangeAspect="1" noChangeArrowheads="1"/>
          </p:cNvPicPr>
          <p:nvPr/>
        </p:nvPicPr>
        <p:blipFill>
          <a:blip r:embed="rId2" cstate="print"/>
          <a:srcRect/>
          <a:stretch>
            <a:fillRect/>
          </a:stretch>
        </p:blipFill>
        <p:spPr bwMode="auto">
          <a:xfrm>
            <a:off x="3635896" y="1700941"/>
            <a:ext cx="4104456" cy="2952196"/>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76200"/>
            <a:ext cx="7620000" cy="1192560"/>
          </a:xfrm>
        </p:spPr>
        <p:txBody>
          <a:bodyPr>
            <a:normAutofit/>
          </a:bodyPr>
          <a:lstStyle/>
          <a:p>
            <a:pPr algn="ctr"/>
            <a:r>
              <a:rPr lang="ru-RU" sz="3200" b="1" dirty="0" smtClean="0"/>
              <a:t>Заявка на обучение и образовательный сертификат</a:t>
            </a:r>
            <a:endParaRPr lang="ru-RU" sz="3200" b="1" dirty="0"/>
          </a:p>
        </p:txBody>
      </p:sp>
      <p:pic>
        <p:nvPicPr>
          <p:cNvPr id="7170" name="Picture 2"/>
          <p:cNvPicPr>
            <a:picLocks noGrp="1" noChangeAspect="1" noChangeArrowheads="1"/>
          </p:cNvPicPr>
          <p:nvPr>
            <p:ph sz="half" idx="1"/>
          </p:nvPr>
        </p:nvPicPr>
        <p:blipFill>
          <a:blip r:embed="rId2" cstate="print"/>
          <a:srcRect l="36358" t="15889" r="36642" b="22398"/>
          <a:stretch>
            <a:fillRect/>
          </a:stretch>
        </p:blipFill>
        <p:spPr bwMode="auto">
          <a:xfrm>
            <a:off x="539552" y="1196752"/>
            <a:ext cx="3744416" cy="5349167"/>
          </a:xfrm>
          <a:prstGeom prst="rect">
            <a:avLst/>
          </a:prstGeom>
          <a:noFill/>
          <a:ln w="9525">
            <a:noFill/>
            <a:miter lim="800000"/>
            <a:headEnd/>
            <a:tailEnd/>
          </a:ln>
        </p:spPr>
      </p:pic>
      <p:pic>
        <p:nvPicPr>
          <p:cNvPr id="7171" name="Picture 3"/>
          <p:cNvPicPr>
            <a:picLocks noGrp="1" noChangeAspect="1" noChangeArrowheads="1"/>
          </p:cNvPicPr>
          <p:nvPr>
            <p:ph sz="half" idx="2"/>
          </p:nvPr>
        </p:nvPicPr>
        <p:blipFill>
          <a:blip r:embed="rId3" cstate="print"/>
          <a:srcRect l="36042" t="17238" r="37710" b="23790"/>
          <a:stretch>
            <a:fillRect/>
          </a:stretch>
        </p:blipFill>
        <p:spPr bwMode="auto">
          <a:xfrm>
            <a:off x="4809846" y="1196752"/>
            <a:ext cx="3794603" cy="5328592"/>
          </a:xfrm>
          <a:prstGeom prst="rect">
            <a:avLst/>
          </a:prstGeom>
          <a:noFill/>
          <a:ln w="9525">
            <a:noFill/>
            <a:miter lim="800000"/>
            <a:headEnd/>
            <a:tailEnd/>
          </a:ln>
        </p:spPr>
      </p:pic>
      <p:sp>
        <p:nvSpPr>
          <p:cNvPr id="19" name="Овал 18"/>
          <p:cNvSpPr/>
          <p:nvPr/>
        </p:nvSpPr>
        <p:spPr>
          <a:xfrm>
            <a:off x="2627784" y="4725144"/>
            <a:ext cx="1224136" cy="648072"/>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p:cNvSpPr/>
          <p:nvPr/>
        </p:nvSpPr>
        <p:spPr>
          <a:xfrm>
            <a:off x="7092280" y="5013176"/>
            <a:ext cx="1224136" cy="648072"/>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p:cNvSpPr/>
          <p:nvPr/>
        </p:nvSpPr>
        <p:spPr>
          <a:xfrm>
            <a:off x="7092280" y="3789040"/>
            <a:ext cx="1224136" cy="648072"/>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4562158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6200"/>
            <a:ext cx="8496944" cy="976536"/>
          </a:xfrm>
        </p:spPr>
        <p:txBody>
          <a:bodyPr>
            <a:normAutofit fontScale="90000"/>
          </a:bodyPr>
          <a:lstStyle/>
          <a:p>
            <a:pPr algn="ctr"/>
            <a:r>
              <a:rPr lang="ru-RU" b="1" dirty="0" smtClean="0"/>
              <a:t>Памятка и заявление в медицинскую организацию</a:t>
            </a:r>
            <a:endParaRPr lang="ru-RU" b="1" dirty="0"/>
          </a:p>
        </p:txBody>
      </p:sp>
      <p:pic>
        <p:nvPicPr>
          <p:cNvPr id="26626" name="Picture 2"/>
          <p:cNvPicPr>
            <a:picLocks noGrp="1" noChangeAspect="1" noChangeArrowheads="1"/>
          </p:cNvPicPr>
          <p:nvPr>
            <p:ph sz="half" idx="1"/>
          </p:nvPr>
        </p:nvPicPr>
        <p:blipFill>
          <a:blip r:embed="rId2" cstate="print"/>
          <a:srcRect l="38771" t="22489" r="38359" b="26907"/>
          <a:stretch>
            <a:fillRect/>
          </a:stretch>
        </p:blipFill>
        <p:spPr bwMode="auto">
          <a:xfrm>
            <a:off x="323530" y="980729"/>
            <a:ext cx="4036879" cy="5582919"/>
          </a:xfrm>
          <a:prstGeom prst="rect">
            <a:avLst/>
          </a:prstGeom>
          <a:noFill/>
          <a:ln w="9525">
            <a:noFill/>
            <a:miter lim="800000"/>
            <a:headEnd/>
            <a:tailEnd/>
          </a:ln>
        </p:spPr>
      </p:pic>
      <p:pic>
        <p:nvPicPr>
          <p:cNvPr id="26627" name="Picture 3"/>
          <p:cNvPicPr>
            <a:picLocks noGrp="1" noChangeAspect="1" noChangeArrowheads="1"/>
          </p:cNvPicPr>
          <p:nvPr>
            <p:ph sz="half" idx="2"/>
          </p:nvPr>
        </p:nvPicPr>
        <p:blipFill>
          <a:blip r:embed="rId3" cstate="print"/>
          <a:srcRect l="36549" t="30351" r="38444" b="18865"/>
          <a:stretch>
            <a:fillRect/>
          </a:stretch>
        </p:blipFill>
        <p:spPr bwMode="auto">
          <a:xfrm>
            <a:off x="4644010" y="980728"/>
            <a:ext cx="4357575" cy="5530768"/>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6200"/>
            <a:ext cx="7990656" cy="616496"/>
          </a:xfrm>
        </p:spPr>
        <p:txBody>
          <a:bodyPr>
            <a:normAutofit/>
          </a:bodyPr>
          <a:lstStyle/>
          <a:p>
            <a:pPr algn="ctr"/>
            <a:r>
              <a:rPr lang="ru-RU" sz="2400" b="1" dirty="0" smtClean="0"/>
              <a:t>ПАМЯТКА к образовательному сертификату</a:t>
            </a:r>
            <a:endParaRPr lang="ru-RU" sz="2400" b="1" dirty="0"/>
          </a:p>
        </p:txBody>
      </p:sp>
      <p:sp>
        <p:nvSpPr>
          <p:cNvPr id="3" name="Содержимое 2"/>
          <p:cNvSpPr>
            <a:spLocks noGrp="1"/>
          </p:cNvSpPr>
          <p:nvPr>
            <p:ph sz="half" idx="1"/>
          </p:nvPr>
        </p:nvSpPr>
        <p:spPr>
          <a:xfrm>
            <a:off x="251520" y="836712"/>
            <a:ext cx="8712968" cy="5760640"/>
          </a:xfrm>
        </p:spPr>
        <p:txBody>
          <a:bodyPr>
            <a:normAutofit fontScale="92500" lnSpcReduction="20000"/>
          </a:bodyPr>
          <a:lstStyle/>
          <a:p>
            <a:pPr>
              <a:buNone/>
            </a:pPr>
            <a:r>
              <a:rPr lang="ru-RU" b="1" dirty="0" smtClean="0"/>
              <a:t>1. Для реализации Вашего выбора обучения за счет средств ФОМС рекомендуемая дата формирования Вами заявки должна быть не позднее, чем за 20 календарных дней до начала квартала, в котором Вы планируете обучение. </a:t>
            </a:r>
          </a:p>
          <a:p>
            <a:pPr>
              <a:buNone/>
            </a:pPr>
            <a:r>
              <a:rPr lang="ru-RU" b="1" dirty="0" smtClean="0"/>
              <a:t>2. Распечатанные форму заявки и образовательный сертификат вместе с заявлением о направлении на обучение за счет средств ТФОМС Вам необходимо предоставить в Вашу организацию для согласования. </a:t>
            </a:r>
          </a:p>
          <a:p>
            <a:pPr>
              <a:buNone/>
            </a:pPr>
            <a:r>
              <a:rPr lang="ru-RU" b="1" dirty="0" smtClean="0"/>
              <a:t>3. С целью предварительного бронирования места и фиксации стоимости Вашего обучения на выбранном Вами цикле за счет средств территориального ФОМС настоятельно рекомендуем Вашей организации направить подписанную заявку в образовательное учреждение, реализующее цикл. </a:t>
            </a:r>
          </a:p>
          <a:p>
            <a:pPr>
              <a:buNone/>
            </a:pPr>
            <a:r>
              <a:rPr lang="ru-RU" b="1" dirty="0" smtClean="0"/>
              <a:t>4. После уточнения наличия места и фиксации стоимости в образовательном учреждении Ваша организация может включить Вашу заявку на обучение в заявку на финансовое обеспечение плана мероприятий на очередной квартал за счет средств территориального ФОМС. </a:t>
            </a:r>
          </a:p>
          <a:p>
            <a:pPr>
              <a:buNone/>
            </a:pPr>
            <a:r>
              <a:rPr lang="ru-RU" b="1" dirty="0" smtClean="0"/>
              <a:t>5. Заявка организации должна быть направлена в уполномоченный орган (региональный орган исполнительной власти в сфере охраны здоровья граждан) не позднее, чем за 15 календарных дней до начала очередного квартала. </a:t>
            </a:r>
          </a:p>
          <a:p>
            <a:pPr>
              <a:buNone/>
            </a:pPr>
            <a:r>
              <a:rPr lang="ru-RU" b="1" dirty="0" smtClean="0"/>
              <a:t>6. Информацию об утверждении плана мероприятий, заключении с образовательным учреждением договора на образование и о направлении Вас на обучение можете получить в Вашей организации.</a:t>
            </a:r>
            <a:endParaRPr lang="ru-RU"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Книги в формате 16 x 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 xmlns:thm15="http://schemas.microsoft.com/office/thememl/2012/main" name="Office_9412013_TF02787940_TF02787940.potx" id="{BDCEC835-C025-45C0-8AD5-9D778732CF6A}" vid="{4E9A813A-BC9F-4772-8185-0F17D630CF68}"/>
    </a:ext>
  </a:extLst>
</a:theme>
</file>

<file path=ppt/theme/theme2.xml><?xml version="1.0" encoding="utf-8"?>
<a:theme xmlns:a="http://schemas.openxmlformats.org/drawingml/2006/main" name="Тема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Тема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3.xml><?xml version="1.0" encoding="utf-8"?>
<ds:datastoreItem xmlns:ds="http://schemas.openxmlformats.org/officeDocument/2006/customXml" ds:itemID="{F301D382-32B0-43EE-932C-28906AF37617}">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Презентация со стопкой книг на голубом фоне (широкоэкранный формат)</Template>
  <TotalTime>0</TotalTime>
  <Words>658</Words>
  <Application>Microsoft Office PowerPoint</Application>
  <PresentationFormat>Экран (4:3)</PresentationFormat>
  <Paragraphs>63</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Книги в формате 16 x 9</vt:lpstr>
      <vt:lpstr>Обучение за счет средств фонда обязательного медицинского страхования</vt:lpstr>
      <vt:lpstr>Источники финансирования дополнительного профессионального образования</vt:lpstr>
      <vt:lpstr>Нормативная база</vt:lpstr>
      <vt:lpstr>Цели внедрения образовательного сертификата (за счет средств ФОМС)</vt:lpstr>
      <vt:lpstr>Алгоритмы реализации образовательного сертификата от лица работника и работодателя…</vt:lpstr>
      <vt:lpstr>Взгляд со стороны работника</vt:lpstr>
      <vt:lpstr>Заявка на обучение и образовательный сертификат</vt:lpstr>
      <vt:lpstr>Памятка и заявление в медицинскую организацию</vt:lpstr>
      <vt:lpstr>ПАМЯТКА к образовательному сертификату</vt:lpstr>
      <vt:lpstr>Взгляд со стороны ЛПУ</vt:lpstr>
      <vt:lpstr>Особенности оформления на цикл</vt:lpstr>
      <vt:lpstr>Модель экономически эффективного повышения квалификации</vt:lpstr>
      <vt:lpstr>Зачем нужен реестр программ МГМСУ  на портале НМО?</vt:lpstr>
      <vt:lpstr>Резюме по ФОМС</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2016-11-02T11:17:08Z</dcterms:created>
  <dcterms:modified xsi:type="dcterms:W3CDTF">2017-12-12T06:49:56Z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